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638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888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9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2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3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43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80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48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03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8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7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51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00E4E-3AC4-4EC6-8279-392D81280D48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1F0A2-493D-41F6-B723-CF6015ABE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2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6858000" cy="914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0" y="0"/>
            <a:ext cx="6858000" cy="914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0" y="4572000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29000" y="457200"/>
            <a:ext cx="0" cy="8686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828800" y="2895600"/>
            <a:ext cx="3200400" cy="3124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6" descr="http://content.mycutegraphics.com/borders/striped-double-bord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858000" cy="90297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838200" y="304801"/>
            <a:ext cx="5097229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noFill/>
                <a:latin typeface="Copperplate Gothic Light" pitchFamily="34" charset="0"/>
              </a:rPr>
              <a:t>Math about Me!!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noFill/>
              <a:latin typeface="Copperplate Gothic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90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Krista Sueltenfuss</dc:creator>
  <cp:lastModifiedBy>Krista Sueltenfuss</cp:lastModifiedBy>
  <cp:revision>1</cp:revision>
  <dcterms:created xsi:type="dcterms:W3CDTF">2014-09-04T18:48:26Z</dcterms:created>
  <dcterms:modified xsi:type="dcterms:W3CDTF">2014-09-04T18:48:57Z</dcterms:modified>
</cp:coreProperties>
</file>