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85" r:id="rId4"/>
    <p:sldId id="266" r:id="rId5"/>
    <p:sldId id="265" r:id="rId6"/>
    <p:sldId id="268" r:id="rId7"/>
    <p:sldId id="270" r:id="rId8"/>
    <p:sldId id="272" r:id="rId9"/>
    <p:sldId id="273" r:id="rId10"/>
    <p:sldId id="274" r:id="rId11"/>
    <p:sldId id="275" r:id="rId12"/>
    <p:sldId id="277" r:id="rId13"/>
    <p:sldId id="278" r:id="rId14"/>
    <p:sldId id="279" r:id="rId15"/>
    <p:sldId id="280" r:id="rId16"/>
    <p:sldId id="281" r:id="rId17"/>
    <p:sldId id="282" r:id="rId18"/>
    <p:sldId id="284" r:id="rId19"/>
    <p:sldId id="283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24" y="-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89D670-1527-4E14-A03E-696272741323}" type="doc">
      <dgm:prSet loTypeId="urn:microsoft.com/office/officeart/2008/layout/VerticalCurved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61D3FB0-23F3-481A-94A0-181C0A0C0CFF}">
      <dgm:prSet phldrT="[Text]"/>
      <dgm:spPr/>
      <dgm:t>
        <a:bodyPr/>
        <a:lstStyle/>
        <a:p>
          <a:r>
            <a:rPr lang="en-US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Increasing Productivity</a:t>
          </a:r>
          <a:endParaRPr lang="en-US" dirty="0">
            <a:solidFill>
              <a:srgbClr val="FFFF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A30C379-85E8-48DA-B797-A9B10872D68D}" type="parTrans" cxnId="{C55B8987-1509-4D34-A9E0-F40A121C9977}">
      <dgm:prSet/>
      <dgm:spPr/>
      <dgm:t>
        <a:bodyPr/>
        <a:lstStyle/>
        <a:p>
          <a:endParaRPr lang="en-US"/>
        </a:p>
      </dgm:t>
    </dgm:pt>
    <dgm:pt modelId="{6E848F6D-4583-4090-BA62-D68C42FF4679}" type="sibTrans" cxnId="{C55B8987-1509-4D34-A9E0-F40A121C9977}">
      <dgm:prSet/>
      <dgm:spPr>
        <a:ln w="44450" cap="flat">
          <a:solidFill>
            <a:srgbClr val="FFC000"/>
          </a:solidFill>
          <a:round/>
        </a:ln>
      </dgm:spPr>
      <dgm:t>
        <a:bodyPr/>
        <a:lstStyle/>
        <a:p>
          <a:endParaRPr lang="en-US"/>
        </a:p>
      </dgm:t>
    </dgm:pt>
    <dgm:pt modelId="{8378FB83-7E9F-47FB-90ED-5E8ED4A819C8}">
      <dgm:prSet phldrT="[Text]"/>
      <dgm:spPr/>
      <dgm:t>
        <a:bodyPr/>
        <a:lstStyle/>
        <a:p>
          <a:r>
            <a:rPr lang="en-US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Reducing Cost</a:t>
          </a:r>
          <a:endParaRPr lang="en-US" dirty="0">
            <a:solidFill>
              <a:srgbClr val="FFFF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E766BFE-7ED3-4B97-948B-3F5D32CA412A}" type="parTrans" cxnId="{B8080FFA-2836-42E7-949E-24428D9FFA50}">
      <dgm:prSet/>
      <dgm:spPr/>
      <dgm:t>
        <a:bodyPr/>
        <a:lstStyle/>
        <a:p>
          <a:endParaRPr lang="en-US"/>
        </a:p>
      </dgm:t>
    </dgm:pt>
    <dgm:pt modelId="{C436BC68-8A8D-431C-95C8-A61D6DEE4B80}" type="sibTrans" cxnId="{B8080FFA-2836-42E7-949E-24428D9FFA50}">
      <dgm:prSet/>
      <dgm:spPr/>
      <dgm:t>
        <a:bodyPr/>
        <a:lstStyle/>
        <a:p>
          <a:endParaRPr lang="en-US"/>
        </a:p>
      </dgm:t>
    </dgm:pt>
    <dgm:pt modelId="{438CF798-F49D-43C4-B798-7AAE60057A2B}">
      <dgm:prSet phldrT="[Text]"/>
      <dgm:spPr/>
      <dgm:t>
        <a:bodyPr/>
        <a:lstStyle/>
        <a:p>
          <a:r>
            <a:rPr lang="en-US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Increasing Safety </a:t>
          </a:r>
          <a:endParaRPr lang="en-US" dirty="0">
            <a:solidFill>
              <a:srgbClr val="FFFF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45F85D1-7A26-4A56-A940-1675E88760C0}" type="parTrans" cxnId="{E3C44A83-69E0-4A0E-96A0-0BA9B2D972A7}">
      <dgm:prSet/>
      <dgm:spPr/>
      <dgm:t>
        <a:bodyPr/>
        <a:lstStyle/>
        <a:p>
          <a:endParaRPr lang="en-US"/>
        </a:p>
      </dgm:t>
    </dgm:pt>
    <dgm:pt modelId="{1F03E787-3E52-4ECE-A0F7-3C4791A8B31F}" type="sibTrans" cxnId="{E3C44A83-69E0-4A0E-96A0-0BA9B2D972A7}">
      <dgm:prSet/>
      <dgm:spPr/>
      <dgm:t>
        <a:bodyPr/>
        <a:lstStyle/>
        <a:p>
          <a:endParaRPr lang="en-US"/>
        </a:p>
      </dgm:t>
    </dgm:pt>
    <dgm:pt modelId="{F521ECAA-4A85-4A57-B5FC-8D8697901A9A}">
      <dgm:prSet/>
      <dgm:spPr/>
      <dgm:t>
        <a:bodyPr/>
        <a:lstStyle/>
        <a:p>
          <a:r>
            <a:rPr lang="en-US" b="0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Increasing Quality</a:t>
          </a:r>
          <a:endParaRPr lang="en-US" b="0" dirty="0">
            <a:solidFill>
              <a:srgbClr val="FFFF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A33FD83-F52D-4A70-BF85-2EA18BE3377C}" type="parTrans" cxnId="{54937424-792A-47CA-AAA7-676C40D158F6}">
      <dgm:prSet/>
      <dgm:spPr/>
      <dgm:t>
        <a:bodyPr/>
        <a:lstStyle/>
        <a:p>
          <a:endParaRPr lang="en-US"/>
        </a:p>
      </dgm:t>
    </dgm:pt>
    <dgm:pt modelId="{95F8AA17-0CB0-4F76-9BFA-40DBBE8E25B7}" type="sibTrans" cxnId="{54937424-792A-47CA-AAA7-676C40D158F6}">
      <dgm:prSet/>
      <dgm:spPr/>
      <dgm:t>
        <a:bodyPr/>
        <a:lstStyle/>
        <a:p>
          <a:endParaRPr lang="en-US"/>
        </a:p>
      </dgm:t>
    </dgm:pt>
    <dgm:pt modelId="{8B521423-869F-4F3A-8D7E-C23B4D5173E3}" type="pres">
      <dgm:prSet presAssocID="{6C89D670-1527-4E14-A03E-696272741323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DC230EDB-7F1E-4611-A566-60CA5068360D}" type="pres">
      <dgm:prSet presAssocID="{6C89D670-1527-4E14-A03E-696272741323}" presName="Name1" presStyleCnt="0"/>
      <dgm:spPr/>
    </dgm:pt>
    <dgm:pt modelId="{167C6A86-4EF6-448F-899D-4975793682DA}" type="pres">
      <dgm:prSet presAssocID="{6C89D670-1527-4E14-A03E-696272741323}" presName="cycle" presStyleCnt="0"/>
      <dgm:spPr/>
    </dgm:pt>
    <dgm:pt modelId="{0D198BA4-56BF-47BE-9F7B-3A9CF252F05F}" type="pres">
      <dgm:prSet presAssocID="{6C89D670-1527-4E14-A03E-696272741323}" presName="srcNode" presStyleLbl="node1" presStyleIdx="0" presStyleCnt="4"/>
      <dgm:spPr/>
    </dgm:pt>
    <dgm:pt modelId="{D80BA669-C8A8-449B-A0A7-01A031F123A9}" type="pres">
      <dgm:prSet presAssocID="{6C89D670-1527-4E14-A03E-696272741323}" presName="conn" presStyleLbl="parChTrans1D2" presStyleIdx="0" presStyleCnt="1"/>
      <dgm:spPr/>
      <dgm:t>
        <a:bodyPr/>
        <a:lstStyle/>
        <a:p>
          <a:endParaRPr lang="en-US"/>
        </a:p>
      </dgm:t>
    </dgm:pt>
    <dgm:pt modelId="{11A8BF9C-737F-4C49-8DA2-ACA44194EBCA}" type="pres">
      <dgm:prSet presAssocID="{6C89D670-1527-4E14-A03E-696272741323}" presName="extraNode" presStyleLbl="node1" presStyleIdx="0" presStyleCnt="4"/>
      <dgm:spPr/>
    </dgm:pt>
    <dgm:pt modelId="{CD8C99AC-B56C-49E3-A19A-B04F42C1C376}" type="pres">
      <dgm:prSet presAssocID="{6C89D670-1527-4E14-A03E-696272741323}" presName="dstNode" presStyleLbl="node1" presStyleIdx="0" presStyleCnt="4"/>
      <dgm:spPr/>
    </dgm:pt>
    <dgm:pt modelId="{4F7B28FE-B930-4B2E-ACD9-5E1460C01C06}" type="pres">
      <dgm:prSet presAssocID="{861D3FB0-23F3-481A-94A0-181C0A0C0CFF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435845-8A3C-4117-8CB8-7C0C9A8AC7E9}" type="pres">
      <dgm:prSet presAssocID="{861D3FB0-23F3-481A-94A0-181C0A0C0CFF}" presName="accent_1" presStyleCnt="0"/>
      <dgm:spPr/>
    </dgm:pt>
    <dgm:pt modelId="{69757AE5-9D74-4342-A479-DBE51DD4B403}" type="pres">
      <dgm:prSet presAssocID="{861D3FB0-23F3-481A-94A0-181C0A0C0CFF}" presName="accentRepeatNode" presStyleLbl="solidFgAcc1" presStyleIdx="0" presStyleCnt="4"/>
      <dgm:spPr/>
    </dgm:pt>
    <dgm:pt modelId="{68F9A8F9-C113-4A29-B772-3DC7796DCF2E}" type="pres">
      <dgm:prSet presAssocID="{8378FB83-7E9F-47FB-90ED-5E8ED4A819C8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471091-CB4D-4D10-A354-78C0ECFFBD04}" type="pres">
      <dgm:prSet presAssocID="{8378FB83-7E9F-47FB-90ED-5E8ED4A819C8}" presName="accent_2" presStyleCnt="0"/>
      <dgm:spPr/>
    </dgm:pt>
    <dgm:pt modelId="{C3054AFE-373C-4E21-B1ED-CABB5B58AB94}" type="pres">
      <dgm:prSet presAssocID="{8378FB83-7E9F-47FB-90ED-5E8ED4A819C8}" presName="accentRepeatNode" presStyleLbl="solidFgAcc1" presStyleIdx="1" presStyleCnt="4"/>
      <dgm:spPr/>
    </dgm:pt>
    <dgm:pt modelId="{6CB0498F-D0D1-4347-B67D-96178CBD1361}" type="pres">
      <dgm:prSet presAssocID="{F521ECAA-4A85-4A57-B5FC-8D8697901A9A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21023F-B28F-488C-A3B4-667BBBCA5A34}" type="pres">
      <dgm:prSet presAssocID="{F521ECAA-4A85-4A57-B5FC-8D8697901A9A}" presName="accent_3" presStyleCnt="0"/>
      <dgm:spPr/>
    </dgm:pt>
    <dgm:pt modelId="{94F7B4A5-84C2-4110-9B05-AC67184E6AD7}" type="pres">
      <dgm:prSet presAssocID="{F521ECAA-4A85-4A57-B5FC-8D8697901A9A}" presName="accentRepeatNode" presStyleLbl="solidFgAcc1" presStyleIdx="2" presStyleCnt="4"/>
      <dgm:spPr/>
    </dgm:pt>
    <dgm:pt modelId="{9166DB01-D27B-4BCE-BCA4-F7FA65496610}" type="pres">
      <dgm:prSet presAssocID="{438CF798-F49D-43C4-B798-7AAE60057A2B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2B1D26-3F0B-4F1B-8616-02E608F1C108}" type="pres">
      <dgm:prSet presAssocID="{438CF798-F49D-43C4-B798-7AAE60057A2B}" presName="accent_4" presStyleCnt="0"/>
      <dgm:spPr/>
    </dgm:pt>
    <dgm:pt modelId="{409CB8F1-2002-45E7-9E7B-4075648F4858}" type="pres">
      <dgm:prSet presAssocID="{438CF798-F49D-43C4-B798-7AAE60057A2B}" presName="accentRepeatNode" presStyleLbl="solidFgAcc1" presStyleIdx="3" presStyleCnt="4"/>
      <dgm:spPr/>
    </dgm:pt>
  </dgm:ptLst>
  <dgm:cxnLst>
    <dgm:cxn modelId="{9FF4CF18-3682-48E2-8491-20D5CEDD2F72}" type="presOf" srcId="{861D3FB0-23F3-481A-94A0-181C0A0C0CFF}" destId="{4F7B28FE-B930-4B2E-ACD9-5E1460C01C06}" srcOrd="0" destOrd="0" presId="urn:microsoft.com/office/officeart/2008/layout/VerticalCurvedList"/>
    <dgm:cxn modelId="{8D03C430-27EE-400A-B876-386E5062806E}" type="presOf" srcId="{438CF798-F49D-43C4-B798-7AAE60057A2B}" destId="{9166DB01-D27B-4BCE-BCA4-F7FA65496610}" srcOrd="0" destOrd="0" presId="urn:microsoft.com/office/officeart/2008/layout/VerticalCurvedList"/>
    <dgm:cxn modelId="{82B4215D-4CEE-4747-A6D7-199D49A51BBC}" type="presOf" srcId="{8378FB83-7E9F-47FB-90ED-5E8ED4A819C8}" destId="{68F9A8F9-C113-4A29-B772-3DC7796DCF2E}" srcOrd="0" destOrd="0" presId="urn:microsoft.com/office/officeart/2008/layout/VerticalCurvedList"/>
    <dgm:cxn modelId="{6F44277D-41D5-431D-B811-8007FD4459D7}" type="presOf" srcId="{6C89D670-1527-4E14-A03E-696272741323}" destId="{8B521423-869F-4F3A-8D7E-C23B4D5173E3}" srcOrd="0" destOrd="0" presId="urn:microsoft.com/office/officeart/2008/layout/VerticalCurvedList"/>
    <dgm:cxn modelId="{74ADEB8A-B46A-4F8B-BD3B-FD18C9740729}" type="presOf" srcId="{F521ECAA-4A85-4A57-B5FC-8D8697901A9A}" destId="{6CB0498F-D0D1-4347-B67D-96178CBD1361}" srcOrd="0" destOrd="0" presId="urn:microsoft.com/office/officeart/2008/layout/VerticalCurvedList"/>
    <dgm:cxn modelId="{E3C44A83-69E0-4A0E-96A0-0BA9B2D972A7}" srcId="{6C89D670-1527-4E14-A03E-696272741323}" destId="{438CF798-F49D-43C4-B798-7AAE60057A2B}" srcOrd="3" destOrd="0" parTransId="{F45F85D1-7A26-4A56-A940-1675E88760C0}" sibTransId="{1F03E787-3E52-4ECE-A0F7-3C4791A8B31F}"/>
    <dgm:cxn modelId="{981020C8-9AA6-4C9E-AA02-6A9F59630F35}" type="presOf" srcId="{6E848F6D-4583-4090-BA62-D68C42FF4679}" destId="{D80BA669-C8A8-449B-A0A7-01A031F123A9}" srcOrd="0" destOrd="0" presId="urn:microsoft.com/office/officeart/2008/layout/VerticalCurvedList"/>
    <dgm:cxn modelId="{C55B8987-1509-4D34-A9E0-F40A121C9977}" srcId="{6C89D670-1527-4E14-A03E-696272741323}" destId="{861D3FB0-23F3-481A-94A0-181C0A0C0CFF}" srcOrd="0" destOrd="0" parTransId="{DA30C379-85E8-48DA-B797-A9B10872D68D}" sibTransId="{6E848F6D-4583-4090-BA62-D68C42FF4679}"/>
    <dgm:cxn modelId="{54937424-792A-47CA-AAA7-676C40D158F6}" srcId="{6C89D670-1527-4E14-A03E-696272741323}" destId="{F521ECAA-4A85-4A57-B5FC-8D8697901A9A}" srcOrd="2" destOrd="0" parTransId="{4A33FD83-F52D-4A70-BF85-2EA18BE3377C}" sibTransId="{95F8AA17-0CB0-4F76-9BFA-40DBBE8E25B7}"/>
    <dgm:cxn modelId="{B8080FFA-2836-42E7-949E-24428D9FFA50}" srcId="{6C89D670-1527-4E14-A03E-696272741323}" destId="{8378FB83-7E9F-47FB-90ED-5E8ED4A819C8}" srcOrd="1" destOrd="0" parTransId="{AE766BFE-7ED3-4B97-948B-3F5D32CA412A}" sibTransId="{C436BC68-8A8D-431C-95C8-A61D6DEE4B80}"/>
    <dgm:cxn modelId="{2168190D-B68D-46A8-923C-4ABEA3BB6F31}" type="presParOf" srcId="{8B521423-869F-4F3A-8D7E-C23B4D5173E3}" destId="{DC230EDB-7F1E-4611-A566-60CA5068360D}" srcOrd="0" destOrd="0" presId="urn:microsoft.com/office/officeart/2008/layout/VerticalCurvedList"/>
    <dgm:cxn modelId="{B3AB9348-9491-4F83-9FDE-6371A84EE390}" type="presParOf" srcId="{DC230EDB-7F1E-4611-A566-60CA5068360D}" destId="{167C6A86-4EF6-448F-899D-4975793682DA}" srcOrd="0" destOrd="0" presId="urn:microsoft.com/office/officeart/2008/layout/VerticalCurvedList"/>
    <dgm:cxn modelId="{A61BE10F-E66E-4312-998D-8052C96C4806}" type="presParOf" srcId="{167C6A86-4EF6-448F-899D-4975793682DA}" destId="{0D198BA4-56BF-47BE-9F7B-3A9CF252F05F}" srcOrd="0" destOrd="0" presId="urn:microsoft.com/office/officeart/2008/layout/VerticalCurvedList"/>
    <dgm:cxn modelId="{3CFB92E5-820B-4A21-B1F8-0088FFD9D9CF}" type="presParOf" srcId="{167C6A86-4EF6-448F-899D-4975793682DA}" destId="{D80BA669-C8A8-449B-A0A7-01A031F123A9}" srcOrd="1" destOrd="0" presId="urn:microsoft.com/office/officeart/2008/layout/VerticalCurvedList"/>
    <dgm:cxn modelId="{D8C5E736-6D36-4265-B763-E08D47448AA2}" type="presParOf" srcId="{167C6A86-4EF6-448F-899D-4975793682DA}" destId="{11A8BF9C-737F-4C49-8DA2-ACA44194EBCA}" srcOrd="2" destOrd="0" presId="urn:microsoft.com/office/officeart/2008/layout/VerticalCurvedList"/>
    <dgm:cxn modelId="{3C18D77C-9B1E-4B6A-84D2-474661799884}" type="presParOf" srcId="{167C6A86-4EF6-448F-899D-4975793682DA}" destId="{CD8C99AC-B56C-49E3-A19A-B04F42C1C376}" srcOrd="3" destOrd="0" presId="urn:microsoft.com/office/officeart/2008/layout/VerticalCurvedList"/>
    <dgm:cxn modelId="{325B5C87-ED5B-42D7-9A8F-6DDB041F24FF}" type="presParOf" srcId="{DC230EDB-7F1E-4611-A566-60CA5068360D}" destId="{4F7B28FE-B930-4B2E-ACD9-5E1460C01C06}" srcOrd="1" destOrd="0" presId="urn:microsoft.com/office/officeart/2008/layout/VerticalCurvedList"/>
    <dgm:cxn modelId="{889727D4-82AE-4E39-9CD6-6AA62D3048D3}" type="presParOf" srcId="{DC230EDB-7F1E-4611-A566-60CA5068360D}" destId="{F9435845-8A3C-4117-8CB8-7C0C9A8AC7E9}" srcOrd="2" destOrd="0" presId="urn:microsoft.com/office/officeart/2008/layout/VerticalCurvedList"/>
    <dgm:cxn modelId="{04700D4C-4289-420A-928E-0DB127B8ED17}" type="presParOf" srcId="{F9435845-8A3C-4117-8CB8-7C0C9A8AC7E9}" destId="{69757AE5-9D74-4342-A479-DBE51DD4B403}" srcOrd="0" destOrd="0" presId="urn:microsoft.com/office/officeart/2008/layout/VerticalCurvedList"/>
    <dgm:cxn modelId="{6E6CA93C-EEA3-4D19-9F47-E3DB6FD05B49}" type="presParOf" srcId="{DC230EDB-7F1E-4611-A566-60CA5068360D}" destId="{68F9A8F9-C113-4A29-B772-3DC7796DCF2E}" srcOrd="3" destOrd="0" presId="urn:microsoft.com/office/officeart/2008/layout/VerticalCurvedList"/>
    <dgm:cxn modelId="{5A490FBA-6C45-4E09-9C03-FCA89754E40E}" type="presParOf" srcId="{DC230EDB-7F1E-4611-A566-60CA5068360D}" destId="{FE471091-CB4D-4D10-A354-78C0ECFFBD04}" srcOrd="4" destOrd="0" presId="urn:microsoft.com/office/officeart/2008/layout/VerticalCurvedList"/>
    <dgm:cxn modelId="{37C89359-45BD-4F31-9905-482FABAB4737}" type="presParOf" srcId="{FE471091-CB4D-4D10-A354-78C0ECFFBD04}" destId="{C3054AFE-373C-4E21-B1ED-CABB5B58AB94}" srcOrd="0" destOrd="0" presId="urn:microsoft.com/office/officeart/2008/layout/VerticalCurvedList"/>
    <dgm:cxn modelId="{4F63242C-EAB7-4900-B086-47FF64421AF7}" type="presParOf" srcId="{DC230EDB-7F1E-4611-A566-60CA5068360D}" destId="{6CB0498F-D0D1-4347-B67D-96178CBD1361}" srcOrd="5" destOrd="0" presId="urn:microsoft.com/office/officeart/2008/layout/VerticalCurvedList"/>
    <dgm:cxn modelId="{1589EE37-236E-4F0A-96D9-D5F2151CDEE0}" type="presParOf" srcId="{DC230EDB-7F1E-4611-A566-60CA5068360D}" destId="{0B21023F-B28F-488C-A3B4-667BBBCA5A34}" srcOrd="6" destOrd="0" presId="urn:microsoft.com/office/officeart/2008/layout/VerticalCurvedList"/>
    <dgm:cxn modelId="{4A3EA2C3-F673-41C0-93BF-540EF32CE791}" type="presParOf" srcId="{0B21023F-B28F-488C-A3B4-667BBBCA5A34}" destId="{94F7B4A5-84C2-4110-9B05-AC67184E6AD7}" srcOrd="0" destOrd="0" presId="urn:microsoft.com/office/officeart/2008/layout/VerticalCurvedList"/>
    <dgm:cxn modelId="{5F0FCAA6-4ED5-46D4-9065-ABD4BAAE11FE}" type="presParOf" srcId="{DC230EDB-7F1E-4611-A566-60CA5068360D}" destId="{9166DB01-D27B-4BCE-BCA4-F7FA65496610}" srcOrd="7" destOrd="0" presId="urn:microsoft.com/office/officeart/2008/layout/VerticalCurvedList"/>
    <dgm:cxn modelId="{3C5C3FF9-6D40-4E04-819B-A3022AECDF41}" type="presParOf" srcId="{DC230EDB-7F1E-4611-A566-60CA5068360D}" destId="{CA2B1D26-3F0B-4F1B-8616-02E608F1C108}" srcOrd="8" destOrd="0" presId="urn:microsoft.com/office/officeart/2008/layout/VerticalCurvedList"/>
    <dgm:cxn modelId="{D85D6B70-A175-44A4-AD08-312F674902A5}" type="presParOf" srcId="{CA2B1D26-3F0B-4F1B-8616-02E608F1C108}" destId="{409CB8F1-2002-45E7-9E7B-4075648F4858}" srcOrd="0" destOrd="0" presId="urn:microsoft.com/office/officeart/2008/layout/VerticalCurvedList"/>
  </dgm:cxnLst>
  <dgm:bg/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0BA669-C8A8-449B-A0A7-01A031F123A9}">
      <dsp:nvSpPr>
        <dsp:cNvPr id="0" name=""/>
        <dsp:cNvSpPr/>
      </dsp:nvSpPr>
      <dsp:spPr>
        <a:xfrm>
          <a:off x="-3694348" y="-567586"/>
          <a:ext cx="4403696" cy="4403696"/>
        </a:xfrm>
        <a:prstGeom prst="blockArc">
          <a:avLst>
            <a:gd name="adj1" fmla="val 18900000"/>
            <a:gd name="adj2" fmla="val 2700000"/>
            <a:gd name="adj3" fmla="val 490"/>
          </a:avLst>
        </a:prstGeom>
        <a:noFill/>
        <a:ln w="44450" cap="flat" cmpd="sng" algn="ctr">
          <a:solidFill>
            <a:srgbClr val="FFC000"/>
          </a:solidFill>
          <a:prstDash val="solid"/>
          <a:round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7B28FE-B930-4B2E-ACD9-5E1460C01C06}">
      <dsp:nvSpPr>
        <dsp:cNvPr id="0" name=""/>
        <dsp:cNvSpPr/>
      </dsp:nvSpPr>
      <dsp:spPr>
        <a:xfrm>
          <a:off x="371825" y="251284"/>
          <a:ext cx="4073146" cy="502829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satMod val="115000"/>
              </a:schemeClr>
              <a:schemeClr val="accent1">
                <a:hueOff val="0"/>
                <a:satOff val="0"/>
                <a:lumOff val="0"/>
                <a:alphaOff val="0"/>
                <a:tint val="34000"/>
              </a:schemeClr>
            </a:duotone>
          </a:blip>
          <a:tile tx="0" ty="0" sx="60000" sy="59000" flip="none" algn="b"/>
        </a:blipFill>
        <a:ln>
          <a:noFill/>
        </a:ln>
        <a:effectLst>
          <a:outerShdw blurRad="50800" dist="19050" dir="5400000" algn="tl" rotWithShape="0">
            <a:srgbClr val="000000">
              <a:alpha val="60000"/>
            </a:srgbClr>
          </a:outerShdw>
          <a:softEdge rad="12700"/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99121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Increasing Productivity</a:t>
          </a:r>
          <a:endParaRPr lang="en-US" sz="2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71825" y="251284"/>
        <a:ext cx="4073146" cy="502829"/>
      </dsp:txXfrm>
    </dsp:sp>
    <dsp:sp modelId="{69757AE5-9D74-4342-A479-DBE51DD4B403}">
      <dsp:nvSpPr>
        <dsp:cNvPr id="0" name=""/>
        <dsp:cNvSpPr/>
      </dsp:nvSpPr>
      <dsp:spPr>
        <a:xfrm>
          <a:off x="57557" y="188430"/>
          <a:ext cx="628537" cy="6285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12700"/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8F9A8F9-C113-4A29-B772-3DC7796DCF2E}">
      <dsp:nvSpPr>
        <dsp:cNvPr id="0" name=""/>
        <dsp:cNvSpPr/>
      </dsp:nvSpPr>
      <dsp:spPr>
        <a:xfrm>
          <a:off x="660109" y="1005659"/>
          <a:ext cx="3784862" cy="502829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satMod val="115000"/>
              </a:schemeClr>
              <a:schemeClr val="accent1">
                <a:hueOff val="0"/>
                <a:satOff val="0"/>
                <a:lumOff val="0"/>
                <a:alphaOff val="0"/>
                <a:tint val="34000"/>
              </a:schemeClr>
            </a:duotone>
          </a:blip>
          <a:tile tx="0" ty="0" sx="60000" sy="59000" flip="none" algn="b"/>
        </a:blipFill>
        <a:ln>
          <a:noFill/>
        </a:ln>
        <a:effectLst>
          <a:outerShdw blurRad="50800" dist="19050" dir="5400000" algn="tl" rotWithShape="0">
            <a:srgbClr val="000000">
              <a:alpha val="60000"/>
            </a:srgbClr>
          </a:outerShdw>
          <a:softEdge rad="12700"/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99121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Reducing Cost</a:t>
          </a:r>
          <a:endParaRPr lang="en-US" sz="2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60109" y="1005659"/>
        <a:ext cx="3784862" cy="502829"/>
      </dsp:txXfrm>
    </dsp:sp>
    <dsp:sp modelId="{C3054AFE-373C-4E21-B1ED-CABB5B58AB94}">
      <dsp:nvSpPr>
        <dsp:cNvPr id="0" name=""/>
        <dsp:cNvSpPr/>
      </dsp:nvSpPr>
      <dsp:spPr>
        <a:xfrm>
          <a:off x="345841" y="942805"/>
          <a:ext cx="628537" cy="6285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12700"/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CB0498F-D0D1-4347-B67D-96178CBD1361}">
      <dsp:nvSpPr>
        <dsp:cNvPr id="0" name=""/>
        <dsp:cNvSpPr/>
      </dsp:nvSpPr>
      <dsp:spPr>
        <a:xfrm>
          <a:off x="660109" y="1760034"/>
          <a:ext cx="3784862" cy="502829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satMod val="115000"/>
              </a:schemeClr>
              <a:schemeClr val="accent1">
                <a:hueOff val="0"/>
                <a:satOff val="0"/>
                <a:lumOff val="0"/>
                <a:alphaOff val="0"/>
                <a:tint val="34000"/>
              </a:schemeClr>
            </a:duotone>
          </a:blip>
          <a:tile tx="0" ty="0" sx="60000" sy="59000" flip="none" algn="b"/>
        </a:blipFill>
        <a:ln>
          <a:noFill/>
        </a:ln>
        <a:effectLst>
          <a:outerShdw blurRad="50800" dist="19050" dir="5400000" algn="tl" rotWithShape="0">
            <a:srgbClr val="000000">
              <a:alpha val="60000"/>
            </a:srgbClr>
          </a:outerShdw>
          <a:softEdge rad="12700"/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99121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Increasing Quality</a:t>
          </a:r>
          <a:endParaRPr lang="en-US" sz="27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60109" y="1760034"/>
        <a:ext cx="3784862" cy="502829"/>
      </dsp:txXfrm>
    </dsp:sp>
    <dsp:sp modelId="{94F7B4A5-84C2-4110-9B05-AC67184E6AD7}">
      <dsp:nvSpPr>
        <dsp:cNvPr id="0" name=""/>
        <dsp:cNvSpPr/>
      </dsp:nvSpPr>
      <dsp:spPr>
        <a:xfrm>
          <a:off x="345841" y="1697181"/>
          <a:ext cx="628537" cy="6285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12700"/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166DB01-D27B-4BCE-BCA4-F7FA65496610}">
      <dsp:nvSpPr>
        <dsp:cNvPr id="0" name=""/>
        <dsp:cNvSpPr/>
      </dsp:nvSpPr>
      <dsp:spPr>
        <a:xfrm>
          <a:off x="371825" y="2514410"/>
          <a:ext cx="4073146" cy="502829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0000"/>
                <a:satMod val="115000"/>
              </a:schemeClr>
              <a:schemeClr val="accent1">
                <a:hueOff val="0"/>
                <a:satOff val="0"/>
                <a:lumOff val="0"/>
                <a:alphaOff val="0"/>
                <a:tint val="34000"/>
              </a:schemeClr>
            </a:duotone>
          </a:blip>
          <a:tile tx="0" ty="0" sx="60000" sy="59000" flip="none" algn="b"/>
        </a:blipFill>
        <a:ln>
          <a:noFill/>
        </a:ln>
        <a:effectLst>
          <a:outerShdw blurRad="50800" dist="19050" dir="5400000" algn="tl" rotWithShape="0">
            <a:srgbClr val="000000">
              <a:alpha val="60000"/>
            </a:srgbClr>
          </a:outerShdw>
          <a:softEdge rad="12700"/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99121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Increasing Safety </a:t>
          </a:r>
          <a:endParaRPr lang="en-US" sz="2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71825" y="2514410"/>
        <a:ext cx="4073146" cy="502829"/>
      </dsp:txXfrm>
    </dsp:sp>
    <dsp:sp modelId="{409CB8F1-2002-45E7-9E7B-4075648F4858}">
      <dsp:nvSpPr>
        <dsp:cNvPr id="0" name=""/>
        <dsp:cNvSpPr/>
      </dsp:nvSpPr>
      <dsp:spPr>
        <a:xfrm>
          <a:off x="57557" y="2451556"/>
          <a:ext cx="628537" cy="6285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12700"/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C09BB0-98CB-4579-B14C-6589C6C6446A}" type="datetimeFigureOut">
              <a:rPr lang="en-US" smtClean="0"/>
              <a:pPr/>
              <a:t>8/6/2015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889A86-64AA-49B3-B419-5D40E1B8275E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BA6090-53A1-4211-9F92-0BA80FD8C52B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Keywords:</a:t>
            </a:r>
          </a:p>
          <a:p>
            <a:r>
              <a:rPr lang="en-US" smtClean="0"/>
              <a:t>phases, 4 phases, four phases, circles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D5DA23A-AC1D-486E-83D2-142A69780C5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" name="line"/>
          <p:cNvGrpSpPr/>
          <p:nvPr/>
        </p:nvGrpSpPr>
        <p:grpSpPr bwMode="invGray">
          <a:xfrm>
            <a:off x="1585309" y="4724400"/>
            <a:ext cx="8634184" cy="64008"/>
            <a:chOff x="-4110038" y="2703513"/>
            <a:chExt cx="17394239" cy="160336"/>
          </a:xfrm>
          <a:solidFill>
            <a:schemeClr val="tx2"/>
          </a:solidFill>
        </p:grpSpPr>
        <p:sp>
          <p:nvSpPr>
            <p:cNvPr id="257" name="Freef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58" name="Freef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59" name="Freef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60" name="Freef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61" name="Freef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62" name="Freef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63" name="Freef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64" name="Freef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65" name="Freef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66" name="Freef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67" name="Freef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68" name="Freef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69" name="Freef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70" name="Freef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71" name="Freef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72" name="Freef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73" name="Freef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74" name="Freef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75" name="Freef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76" name="Freef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77" name="Freef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78" name="Freef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79" name="Freef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80" name="Freef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81" name="Freef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82" name="Freef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83" name="Freef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84" name="Freef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85" name="Freef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86" name="Freef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87" name="Freef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88" name="Freef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89" name="Freef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90" name="Freef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91" name="Freef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92" name="Freef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93" name="Freef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94" name="Freef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95" name="Freef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96" name="Freef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97" name="Freef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98" name="Freef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99" name="Freef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00" name="Freef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01" name="Freef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02" name="Freef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03" name="Freef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04" name="Freef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05" name="Freef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06" name="Freef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07" name="Freef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08" name="Freef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09" name="Freef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10" name="Freef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11" name="Freef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12" name="Freef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13" name="Freef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14" name="Freef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15" name="Freef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16" name="Freef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17" name="Freef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18" name="Freef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19" name="Freef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20" name="Freef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21" name="Freef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22" name="Freef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23" name="Freef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24" name="Freef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25" name="Freef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26" name="Freef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27" name="Freef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28" name="Freef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29" name="Freef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30" name="Freef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31" name="Freef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32" name="Freef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33" name="Freef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34" name="Freef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35" name="Freef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36" name="Freef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37" name="Freef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38" name="Freef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39" name="Freef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40" name="Freef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41" name="Freef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42" name="Freef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43" name="Freef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44" name="Freef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45" name="Freef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46" name="Freef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47" name="Freef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48" name="Freef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49" name="Freef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50" name="Freef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51" name="Freef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52" name="Freef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53" name="Freef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54" name="Freef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55" name="Freef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56" name="Freef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57" name="Freef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58" name="Freef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59" name="Freef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60" name="Freef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61" name="Freef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62" name="Freef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63" name="Freef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64" name="Freef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65" name="Freef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66" name="Freef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67" name="Freef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68" name="Freef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69" name="Freef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70" name="Freef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71" name="Freef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72" name="Freef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73" name="Freef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74" name="Freef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75" name="Freef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76" name="Freef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77" name="Freef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78" name="Freef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79" name="Freef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810" y="5105400"/>
            <a:ext cx="9146381" cy="10668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2810" y="1905000"/>
            <a:ext cx="9146382" cy="2667000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="" xmlns:p14="http://schemas.microsoft.com/office/powerpoint/2010/main" val="28944858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line"/>
          <p:cNvGrpSpPr/>
          <p:nvPr/>
        </p:nvGrpSpPr>
        <p:grpSpPr bwMode="invGray">
          <a:xfrm>
            <a:off x="1522810" y="1514475"/>
            <a:ext cx="10572328" cy="64008"/>
            <a:chOff x="1522413" y="1514475"/>
            <a:chExt cx="10569575" cy="64008"/>
          </a:xfrm>
          <a:solidFill>
            <a:schemeClr val="tx2"/>
          </a:solidFill>
        </p:grpSpPr>
        <p:sp>
          <p:nvSpPr>
            <p:cNvPr id="8" name="Freeform 7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5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7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7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8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BB228-1D2B-4861-BC47-502A43BABA50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20C5B-F7DB-4EFB-A7FE-3EDCAB1C2C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1956816">
              <a:defRPr/>
            </a:lvl6pPr>
            <a:lvl7pPr marL="1956816">
              <a:defRPr/>
            </a:lvl7pPr>
            <a:lvl8pPr marL="1956816">
              <a:defRPr/>
            </a:lvl8pPr>
            <a:lvl9pPr marL="1956816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="" xmlns:p14="http://schemas.microsoft.com/office/powerpoint/2010/main" val="39632931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line"/>
          <p:cNvGrpSpPr/>
          <p:nvPr/>
        </p:nvGrpSpPr>
        <p:grpSpPr bwMode="invGray">
          <a:xfrm rot="5400000">
            <a:off x="6867046" y="3472590"/>
            <a:ext cx="6492240" cy="64025"/>
            <a:chOff x="1522413" y="1514475"/>
            <a:chExt cx="10569575" cy="64008"/>
          </a:xfrm>
          <a:solidFill>
            <a:schemeClr val="tx2"/>
          </a:solidFill>
        </p:grpSpPr>
        <p:sp>
          <p:nvSpPr>
            <p:cNvPr id="8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5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7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7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8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BB228-1D2B-4861-BC47-502A43BABA50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20C5B-F7DB-4EFB-A7FE-3EDCAB1C2C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8171" y="277814"/>
            <a:ext cx="9146383" cy="5898573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64311" y="274640"/>
            <a:ext cx="1371957" cy="590174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="" xmlns:p14="http://schemas.microsoft.com/office/powerpoint/2010/main" val="23398311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" name="line"/>
          <p:cNvGrpSpPr/>
          <p:nvPr/>
        </p:nvGrpSpPr>
        <p:grpSpPr bwMode="invGray">
          <a:xfrm>
            <a:off x="1522810" y="1514475"/>
            <a:ext cx="10572328" cy="64008"/>
            <a:chOff x="1522413" y="1514475"/>
            <a:chExt cx="10569575" cy="64008"/>
          </a:xfrm>
          <a:solidFill>
            <a:schemeClr val="tx2"/>
          </a:solidFill>
        </p:grpSpPr>
        <p:sp>
          <p:nvSpPr>
            <p:cNvPr id="168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69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70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7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7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7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7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7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7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7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7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7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8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8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8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8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8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8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8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8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8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8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9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9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9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9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9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9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9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9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9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9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0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0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0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0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0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0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0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0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0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0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1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1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1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1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1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1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1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1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1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1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2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2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2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2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2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2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2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2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2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2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3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3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3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3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3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3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3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3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3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3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4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4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BB228-1D2B-4861-BC47-502A43BABA50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20C5B-F7DB-4EFB-A7FE-3EDCAB1C2C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548640">
              <a:defRPr/>
            </a:lvl2pPr>
            <a:lvl3pPr marL="777240">
              <a:defRPr/>
            </a:lvl3pPr>
            <a:lvl4pPr marL="1005840">
              <a:defRPr/>
            </a:lvl4pPr>
            <a:lvl5pPr marL="1234440">
              <a:defRPr/>
            </a:lvl5pPr>
            <a:lvl6pPr marL="1463040">
              <a:defRPr baseline="0"/>
            </a:lvl6pPr>
            <a:lvl7pPr marL="1691640">
              <a:defRPr baseline="0"/>
            </a:lvl7pPr>
            <a:lvl8pPr marL="1920240">
              <a:defRPr baseline="0"/>
            </a:lvl8pPr>
            <a:lvl9pPr marL="2148840"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811" y="274638"/>
            <a:ext cx="9146380" cy="1020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="" xmlns:p14="http://schemas.microsoft.com/office/powerpoint/2010/main" val="213801870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5" name="line"/>
          <p:cNvGrpSpPr/>
          <p:nvPr/>
        </p:nvGrpSpPr>
        <p:grpSpPr bwMode="invGray">
          <a:xfrm>
            <a:off x="1585309" y="4724400"/>
            <a:ext cx="8634184" cy="64008"/>
            <a:chOff x="-4110038" y="2703513"/>
            <a:chExt cx="17394239" cy="160336"/>
          </a:xfrm>
          <a:solidFill>
            <a:schemeClr val="tx2"/>
          </a:solidFill>
        </p:grpSpPr>
        <p:sp>
          <p:nvSpPr>
            <p:cNvPr id="256" name="Freef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57" name="Freef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58" name="Freef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59" name="Freef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60" name="Freef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61" name="Freef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62" name="Freef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63" name="Freef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64" name="Freef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65" name="Freef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66" name="Freef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67" name="Freef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68" name="Freef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69" name="Freef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70" name="Freef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71" name="Freef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72" name="Freef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73" name="Freef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74" name="Freef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75" name="Freef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76" name="Freef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77" name="Freef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78" name="Freef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79" name="Freef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80" name="Freef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81" name="Freef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82" name="Freef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83" name="Freef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84" name="Freef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85" name="Freef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86" name="Freef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87" name="Freef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88" name="Freef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89" name="Freef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90" name="Freef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91" name="Freef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92" name="Freef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93" name="Freef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94" name="Freef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95" name="Freef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96" name="Freef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97" name="Freef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98" name="Freef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299" name="Freef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00" name="Freef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01" name="Freef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02" name="Freef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03" name="Freef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04" name="Freef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05" name="Freef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06" name="Freef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07" name="Freef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08" name="Freef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09" name="Freef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10" name="Freef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11" name="Freef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12" name="Freef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13" name="Freef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14" name="Freef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15" name="Freef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16" name="Freef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17" name="Freef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18" name="Freef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19" name="Freef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20" name="Freef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21" name="Freef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22" name="Freef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23" name="Freef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24" name="Freef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25" name="Freef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26" name="Freef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27" name="Freef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28" name="Freef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29" name="Freef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30" name="Freef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31" name="Freef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32" name="Freef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33" name="Freef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34" name="Freef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35" name="Freef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36" name="Freef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37" name="Freef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38" name="Freef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39" name="Freef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40" name="Freef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41" name="Freef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42" name="Freef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43" name="Freef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44" name="Freef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45" name="Freef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46" name="Freef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47" name="Freef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48" name="Freef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49" name="Freef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50" name="Freef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51" name="Freef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52" name="Freef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53" name="Freef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54" name="Freef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55" name="Freef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56" name="Freef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57" name="Freef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58" name="Freef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59" name="Freef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60" name="Freef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61" name="Freef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62" name="Freef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63" name="Freef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64" name="Freef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65" name="Freef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66" name="Freef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67" name="Freef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68" name="Freef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69" name="Freef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70" name="Freef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71" name="Freef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72" name="Freef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73" name="Freef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74" name="Freef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75" name="Freef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76" name="Freef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77" name="Freef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  <p:sp>
          <p:nvSpPr>
            <p:cNvPr id="378" name="Freef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BB228-1D2B-4861-BC47-502A43BABA50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20C5B-F7DB-4EFB-A7FE-3EDCAB1C2C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810" y="5102526"/>
            <a:ext cx="9146381" cy="1069675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810" y="1905000"/>
            <a:ext cx="9146382" cy="2667000"/>
          </a:xfrm>
        </p:spPr>
        <p:txBody>
          <a:bodyPr anchor="b">
            <a:noAutofit/>
          </a:bodyPr>
          <a:lstStyle>
            <a:lvl1pPr algn="l">
              <a:defRPr sz="44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="" xmlns:p14="http://schemas.microsoft.com/office/powerpoint/2010/main" val="27453441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" name="line"/>
          <p:cNvGrpSpPr/>
          <p:nvPr/>
        </p:nvGrpSpPr>
        <p:grpSpPr bwMode="invGray">
          <a:xfrm>
            <a:off x="1522810" y="1514475"/>
            <a:ext cx="10572328" cy="64008"/>
            <a:chOff x="1522413" y="1514475"/>
            <a:chExt cx="10569575" cy="64008"/>
          </a:xfrm>
          <a:solidFill>
            <a:schemeClr val="tx2"/>
          </a:solidFill>
        </p:grpSpPr>
        <p:sp>
          <p:nvSpPr>
            <p:cNvPr id="159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60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61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62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63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64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65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66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67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68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69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70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71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72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73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74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75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76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77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78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79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80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81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82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83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84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85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86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87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88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89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90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91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92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93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94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95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96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97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98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99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00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01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02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03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04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05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06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07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08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09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10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11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12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13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14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15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16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17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18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19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20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21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22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23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24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25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26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27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28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29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30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31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32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BB228-1D2B-4861-BC47-502A43BABA50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20C5B-F7DB-4EFB-A7FE-3EDCAB1C2C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8442" y="1905000"/>
            <a:ext cx="4420749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2810" y="1905000"/>
            <a:ext cx="4420750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811" y="274638"/>
            <a:ext cx="9146380" cy="1020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="" xmlns:p14="http://schemas.microsoft.com/office/powerpoint/2010/main" val="26740281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0" name="line"/>
          <p:cNvGrpSpPr/>
          <p:nvPr/>
        </p:nvGrpSpPr>
        <p:grpSpPr bwMode="invGray">
          <a:xfrm>
            <a:off x="1522810" y="1514475"/>
            <a:ext cx="10572328" cy="64008"/>
            <a:chOff x="1522413" y="1514475"/>
            <a:chExt cx="10569575" cy="64008"/>
          </a:xfrm>
          <a:solidFill>
            <a:schemeClr val="tx2"/>
          </a:solidFill>
        </p:grpSpPr>
        <p:sp>
          <p:nvSpPr>
            <p:cNvPr id="161" name="Freeform 16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62" name="Freeform 16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63" name="Freeform 16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64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65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66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67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68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69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70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71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72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73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74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75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76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77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78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79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80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81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82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83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84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85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86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87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88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89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90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91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92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93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94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95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96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97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98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99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00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01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02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03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04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05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06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07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08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09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10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11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12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13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14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15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16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17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18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19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20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21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22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23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24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25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26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27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28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29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30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31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32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33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34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</p:grp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BB228-1D2B-4861-BC47-502A43BABA50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20C5B-F7DB-4EFB-A7FE-3EDCAB1C2C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51488" y="2819400"/>
            <a:ext cx="4417702" cy="3352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956816"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/>
            </a:lvl8pPr>
            <a:lvl9pPr marL="1956816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51488" y="1905000"/>
            <a:ext cx="441770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810" y="2819400"/>
            <a:ext cx="4417702" cy="3352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810" y="1905000"/>
            <a:ext cx="441770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811" y="274638"/>
            <a:ext cx="9146380" cy="102076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="" xmlns:p14="http://schemas.microsoft.com/office/powerpoint/2010/main" val="27216923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" name="line"/>
          <p:cNvGrpSpPr/>
          <p:nvPr/>
        </p:nvGrpSpPr>
        <p:grpSpPr bwMode="invGray">
          <a:xfrm>
            <a:off x="1522810" y="1514475"/>
            <a:ext cx="10572328" cy="64008"/>
            <a:chOff x="1522413" y="1514475"/>
            <a:chExt cx="10569575" cy="64008"/>
          </a:xfrm>
          <a:solidFill>
            <a:schemeClr val="tx2"/>
          </a:solidFill>
        </p:grpSpPr>
        <p:sp>
          <p:nvSpPr>
            <p:cNvPr id="157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58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59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60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61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62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63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64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65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66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67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68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69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70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71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72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73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74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75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76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77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78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79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80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81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82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83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84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85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86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87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88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89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90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91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92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93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94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95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96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97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98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199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00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01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02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03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04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05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06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07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08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09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10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11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12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13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14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15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16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17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18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19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20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21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22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23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24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25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26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27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28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29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  <p:sp>
          <p:nvSpPr>
            <p:cNvPr id="230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800">
                <a:ln>
                  <a:noFill/>
                </a:ln>
              </a:endParaRPr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BB228-1D2B-4861-BC47-502A43BABA50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20C5B-F7DB-4EFB-A7FE-3EDCAB1C2C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="" xmlns:p14="http://schemas.microsoft.com/office/powerpoint/2010/main" val="22300989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BB228-1D2B-4861-BC47-502A43BABA50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20C5B-F7DB-4EFB-A7FE-3EDCAB1C2C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039651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5" name="frame"/>
          <p:cNvGrpSpPr/>
          <p:nvPr/>
        </p:nvGrpSpPr>
        <p:grpSpPr bwMode="invGray">
          <a:xfrm>
            <a:off x="4418990" y="1630822"/>
            <a:ext cx="6292667" cy="4575885"/>
            <a:chOff x="4417839" y="1630821"/>
            <a:chExt cx="6291028" cy="4575885"/>
          </a:xfrm>
          <a:solidFill>
            <a:schemeClr val="tx2"/>
          </a:solidFill>
        </p:grpSpPr>
        <p:grpSp>
          <p:nvGrpSpPr>
            <p:cNvPr id="616" name="Group 615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  <a:grpFill/>
          </p:grpSpPr>
          <p:grpSp>
            <p:nvGrpSpPr>
              <p:cNvPr id="768" name="Group 76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grpFill/>
            </p:grpSpPr>
            <p:sp>
              <p:nvSpPr>
                <p:cNvPr id="844" name="Freeform 84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45" name="Freeform 84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46" name="Freeform 84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47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48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49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50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51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52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53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54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55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56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57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58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59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60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61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62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63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64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65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66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67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68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69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70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71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72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73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74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75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76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77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78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79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80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81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82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83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84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85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86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87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88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89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90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91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92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93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94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95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96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97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98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99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900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901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902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903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904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905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906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907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908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909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910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911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912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913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914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915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916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917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9" name="Group 76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grpFill/>
            </p:grpSpPr>
            <p:sp>
              <p:nvSpPr>
                <p:cNvPr id="770" name="Freeform 76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71" name="Freeform 77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72" name="Freeform 77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73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74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75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76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77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78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79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80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81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82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83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84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85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86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87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88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89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90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91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92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93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94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95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96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97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98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99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00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01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02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03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04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05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06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07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08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09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10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11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12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13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14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15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16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17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18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19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20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21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22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23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24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25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26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27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28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29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30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31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32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33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34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35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36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37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38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39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40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41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42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43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7" name="Group 616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  <a:grpFill/>
          </p:grpSpPr>
          <p:grpSp>
            <p:nvGrpSpPr>
              <p:cNvPr id="618" name="Group 61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grpFill/>
            </p:grpSpPr>
            <p:sp>
              <p:nvSpPr>
                <p:cNvPr id="694" name="Freeform 69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95" name="Freeform 69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96" name="Freeform 69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97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98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99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00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01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02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03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04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05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06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07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08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09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10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11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12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13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14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15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16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17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18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19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20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21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22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23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24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25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26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27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28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29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30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31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32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33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34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35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36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37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38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39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40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41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42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43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44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45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46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47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48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49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50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51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52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53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54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55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56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57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58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59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60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61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62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63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64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65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66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67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9" name="Group 61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grpFill/>
            </p:grpSpPr>
            <p:sp>
              <p:nvSpPr>
                <p:cNvPr id="620" name="Freeform 61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21" name="Freeform 62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22" name="Freeform 62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23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24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25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26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27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28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29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30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31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32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33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34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35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36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37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38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39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40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41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42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43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44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45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46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47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48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49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50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51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52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53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54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55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56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57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58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59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60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61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62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63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64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65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66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67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68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69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70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71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72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73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74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75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76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77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78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79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80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81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82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83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84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85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86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87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88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89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90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91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92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93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BB228-1D2B-4861-BC47-502A43BABA50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20C5B-F7DB-4EFB-A7FE-3EDCAB1C2C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1249" y="1905000"/>
            <a:ext cx="5670757" cy="4038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2809" y="3429000"/>
            <a:ext cx="2743915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811" y="274638"/>
            <a:ext cx="9146380" cy="1020762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="" xmlns:p14="http://schemas.microsoft.com/office/powerpoint/2010/main" val="12903990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" name="frame"/>
          <p:cNvGrpSpPr/>
          <p:nvPr/>
        </p:nvGrpSpPr>
        <p:grpSpPr bwMode="invGray">
          <a:xfrm flipH="1">
            <a:off x="1447877" y="1630822"/>
            <a:ext cx="6292667" cy="4575885"/>
            <a:chOff x="4417839" y="1630821"/>
            <a:chExt cx="6291028" cy="4575885"/>
          </a:xfrm>
          <a:solidFill>
            <a:schemeClr val="tx2"/>
          </a:solidFill>
        </p:grpSpPr>
        <p:grpSp>
          <p:nvGrpSpPr>
            <p:cNvPr id="615" name="Group 614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  <a:grpFill/>
          </p:grpSpPr>
          <p:grpSp>
            <p:nvGrpSpPr>
              <p:cNvPr id="767" name="Group 76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grpFill/>
            </p:grpSpPr>
            <p:sp>
              <p:nvSpPr>
                <p:cNvPr id="843" name="Freeform 84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44" name="Freeform 84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45" name="Freeform 84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46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47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48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49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50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51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52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53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54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55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56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57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58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59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60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61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62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63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64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65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66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67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68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69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70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71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72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73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74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75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76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77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78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79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80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81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82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83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84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85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86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87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88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89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90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91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92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93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94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95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96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97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98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99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900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901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902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903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904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905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906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907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908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909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910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911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912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913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914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915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916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8" name="Group 76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grpFill/>
            </p:grpSpPr>
            <p:sp>
              <p:nvSpPr>
                <p:cNvPr id="769" name="Freeform 76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70" name="Freeform 76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71" name="Freeform 77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72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73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74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75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76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77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78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79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80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81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82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83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84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85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86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87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88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89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90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91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92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93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94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95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96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97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98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99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00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01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02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03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04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05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06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07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08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09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10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11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12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13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14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15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16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17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18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19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20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21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22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23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24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25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26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27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28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29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30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31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32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33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34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35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36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37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38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39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40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41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842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6" name="Group 615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  <a:grpFill/>
          </p:grpSpPr>
          <p:grpSp>
            <p:nvGrpSpPr>
              <p:cNvPr id="617" name="Group 61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grpFill/>
            </p:grpSpPr>
            <p:sp>
              <p:nvSpPr>
                <p:cNvPr id="693" name="Freeform 69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94" name="Freeform 69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95" name="Freeform 69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96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97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98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99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00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01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02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03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04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05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06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07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08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09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10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11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12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13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14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15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16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17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18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19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20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21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22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23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24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25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26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27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28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29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30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31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32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33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34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35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36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37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38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39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40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41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42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43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44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45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46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47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48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49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50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51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52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53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54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55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56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57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58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59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60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61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62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63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64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65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766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8" name="Group 61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grpFill/>
            </p:grpSpPr>
            <p:sp>
              <p:nvSpPr>
                <p:cNvPr id="619" name="Freeform 61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20" name="Freeform 61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21" name="Freeform 62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22" name="Freeform 621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23" name="Freeform 622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24" name="Freeform 623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25" name="Freeform 624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26" name="Freeform 625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27" name="Freeform 626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28" name="Freeform 627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29" name="Freeform 628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30" name="Freeform 629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31" name="Freeform 630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32" name="Freeform 631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33" name="Freeform 632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34" name="Freeform 633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35" name="Freeform 634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36" name="Freeform 635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37" name="Freeform 636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38" name="Freeform 637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39" name="Freeform 638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40" name="Freeform 639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41" name="Freeform 640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42" name="Freeform 641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43" name="Freeform 642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44" name="Freeform 643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45" name="Freeform 644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46" name="Freeform 645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47" name="Freeform 646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48" name="Freeform 647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49" name="Freeform 648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50" name="Freeform 649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51" name="Freeform 650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52" name="Freeform 651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53" name="Freeform 652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54" name="Freeform 653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55" name="Freeform 654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56" name="Freeform 655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57" name="Freeform 656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58" name="Freeform 657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59" name="Freeform 658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60" name="Freeform 659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61" name="Freeform 660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62" name="Freeform 661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63" name="Freeform 662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64" name="Freeform 663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65" name="Freeform 664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66" name="Freeform 665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67" name="Freeform 666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68" name="Freeform 667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69" name="Freeform 668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70" name="Freeform 669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71" name="Freeform 670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72" name="Freeform 671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73" name="Freeform 672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74" name="Freeform 673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75" name="Freeform 674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76" name="Freeform 675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77" name="Freeform 676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78" name="Freeform 677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79" name="Freeform 678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80" name="Freeform 679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81" name="Freeform 680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82" name="Freeform 681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83" name="Freeform 682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84" name="Freeform 683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85" name="Freeform 684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86" name="Freeform 685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87" name="Freeform 686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88" name="Freeform 687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89" name="Freeform 688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90" name="Freeform 689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91" name="Freeform 690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  <p:sp>
              <p:nvSpPr>
                <p:cNvPr id="692" name="Freeform 691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sz="1800"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BB228-1D2B-4861-BC47-502A43BABA50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20C5B-F7DB-4EFB-A7FE-3EDCAB1C2C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46293" y="1884311"/>
            <a:ext cx="5670757" cy="4041648"/>
          </a:xfrm>
          <a:solidFill>
            <a:schemeClr val="bg1"/>
          </a:solidFill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08018" y="3411748"/>
            <a:ext cx="2743915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811" y="274638"/>
            <a:ext cx="9146380" cy="1020762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="" xmlns:p14="http://schemas.microsoft.com/office/powerpoint/2010/main" val="19226297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77716" y="6400801"/>
            <a:ext cx="1244183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796BB228-1D2B-4861-BC47-502A43BABA50}" type="datetimeFigureOut">
              <a:rPr lang="en-US" smtClean="0"/>
              <a:pPr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2810" y="6400801"/>
            <a:ext cx="6326246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25893" y="6400801"/>
            <a:ext cx="1143300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4020C5B-F7DB-4EFB-A7FE-3EDCAB1C2C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811" y="1905000"/>
            <a:ext cx="9146382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811" y="274638"/>
            <a:ext cx="9146380" cy="1020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="" xmlns:p14="http://schemas.microsoft.com/office/powerpoint/2010/main" val="574548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Clr>
          <a:schemeClr val="tx2"/>
        </a:buClr>
        <a:buSzPct val="80000"/>
        <a:buFont typeface="Wingdings 3" panose="05040102010807070707" pitchFamily="18" charset="2"/>
        <a:buChar char="u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576072" indent="-27432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100000"/>
        <a:buFont typeface="Wingdings 3" panose="05040102010807070707" pitchFamily="18" charset="2"/>
        <a:buChar char="u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04672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80000"/>
        <a:buFont typeface="Wingdings 3" panose="05040102010807070707" pitchFamily="18" charset="2"/>
        <a:buChar char="u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033272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100000"/>
        <a:buFont typeface="Wingdings 3" panose="05040102010807070707" pitchFamily="18" charset="2"/>
        <a:buChar char="u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1261872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100000"/>
        <a:buFont typeface="Wingdings 3" panose="05040102010807070707" pitchFamily="18" charset="2"/>
        <a:buChar char="u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1490472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100000"/>
        <a:buFont typeface="Wingdings 3" panose="05040102010807070707" pitchFamily="18" charset="2"/>
        <a:buChar char="u"/>
        <a:defRPr sz="1600" kern="1200">
          <a:solidFill>
            <a:schemeClr val="bg1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80000"/>
        <a:buFont typeface="Wingdings 3" panose="05040102010807070707" pitchFamily="18" charset="2"/>
        <a:buChar char="u"/>
        <a:defRPr sz="1600" kern="1200">
          <a:solidFill>
            <a:schemeClr val="bg1"/>
          </a:solidFill>
          <a:latin typeface="+mn-lt"/>
          <a:ea typeface="+mn-ea"/>
          <a:cs typeface="+mn-cs"/>
        </a:defRPr>
      </a:lvl7pPr>
      <a:lvl8pPr marL="1947672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100000"/>
        <a:buFont typeface="Wingdings 3" panose="05040102010807070707" pitchFamily="18" charset="2"/>
        <a:buChar char="u"/>
        <a:defRPr sz="1600" kern="1200">
          <a:solidFill>
            <a:schemeClr val="bg1"/>
          </a:solidFill>
          <a:latin typeface="+mn-lt"/>
          <a:ea typeface="+mn-ea"/>
          <a:cs typeface="+mn-cs"/>
        </a:defRPr>
      </a:lvl8pPr>
      <a:lvl9pPr marL="2176272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80000"/>
        <a:buFont typeface="Wingdings 3" panose="05040102010807070707" pitchFamily="18" charset="2"/>
        <a:buChar char="u"/>
        <a:defRPr sz="16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57230" y="193933"/>
            <a:ext cx="9516516" cy="27460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Seminar Presentation </a:t>
            </a:r>
          </a:p>
          <a:p>
            <a:pPr algn="ctr"/>
            <a:endParaRPr lang="en-US" sz="4400" b="1" dirty="0" smtClean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0"/>
              </a:lnSpc>
            </a:pPr>
            <a:r>
              <a:rPr lang="en-US" sz="4400" b="1" dirty="0" smtClean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latin typeface="Times New Roman" panose="02020603050405020304" pitchFamily="18" charset="0"/>
                <a:cs typeface="Times New Roman" panose="02020603050405020304" pitchFamily="18" charset="0"/>
              </a:rPr>
              <a:t>On </a:t>
            </a:r>
          </a:p>
          <a:p>
            <a:pPr algn="ctr">
              <a:lnSpc>
                <a:spcPct val="50000"/>
              </a:lnSpc>
            </a:pPr>
            <a:endParaRPr lang="en-US" sz="4400" b="1" dirty="0" smtClean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50000"/>
              </a:lnSpc>
            </a:pPr>
            <a:endParaRPr lang="en-US" sz="4400" b="1" dirty="0" smtClean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50000"/>
              </a:lnSpc>
            </a:pPr>
            <a:r>
              <a:rPr lang="en-US" sz="4800" b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oper Black" pitchFamily="18" charset="0"/>
                <a:cs typeface="Times New Roman" panose="02020603050405020304" pitchFamily="18" charset="0"/>
              </a:rPr>
              <a:t>INDUSTRIAL  AUTOMATION</a:t>
            </a:r>
            <a:r>
              <a:rPr lang="en-US" sz="6000" b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6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7020" y="3460652"/>
            <a:ext cx="10482357" cy="36434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50000"/>
              </a:lnSpc>
            </a:pPr>
            <a:r>
              <a:rPr lang="en-US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Sudip Mondal</a:t>
            </a:r>
          </a:p>
          <a:p>
            <a:pPr algn="ctr">
              <a:lnSpc>
                <a:spcPct val="50000"/>
              </a:lnSpc>
            </a:pPr>
            <a:endParaRPr lang="en-US" sz="4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20000"/>
              </a:lnSpc>
            </a:pPr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Roll:25301613087</a:t>
            </a:r>
          </a:p>
          <a:p>
            <a:pPr algn="ctr">
              <a:lnSpc>
                <a:spcPct val="50000"/>
              </a:lnSpc>
            </a:pPr>
            <a:endParaRPr lang="en-US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50000"/>
              </a:lnSpc>
            </a:pPr>
            <a:endParaRPr lang="en-US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0"/>
              </a:lnSpc>
            </a:pPr>
            <a:endParaRPr 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0"/>
              </a:lnSpc>
            </a:pPr>
            <a:endParaRPr lang="en-US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0"/>
              </a:lnSpc>
            </a:pPr>
            <a:endParaRPr 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0"/>
              </a:lnSpc>
            </a:pPr>
            <a:endParaRPr lang="en-US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0"/>
              </a:lnSpc>
            </a:pPr>
            <a:endParaRPr 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0"/>
              </a:lnSpc>
            </a:pPr>
            <a:endParaRPr lang="en-US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0"/>
              </a:lnSpc>
            </a:pPr>
            <a:endParaRPr 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0"/>
              </a:lnSpc>
            </a:pPr>
            <a:endParaRPr lang="en-US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0"/>
              </a:lnSpc>
            </a:pPr>
            <a:endParaRPr 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0"/>
              </a:lnSpc>
            </a:pPr>
            <a:endParaRPr lang="en-US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0"/>
              </a:lnSpc>
            </a:pPr>
            <a:endParaRPr 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0"/>
              </a:lnSpc>
            </a:pPr>
            <a:endParaRPr lang="en-US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0"/>
              </a:lnSpc>
            </a:pPr>
            <a:endParaRPr 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0"/>
              </a:lnSpc>
            </a:pPr>
            <a:endParaRPr lang="en-US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0"/>
              </a:lnSpc>
            </a:pPr>
            <a:endParaRPr 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0"/>
              </a:lnSpc>
            </a:pPr>
            <a:endParaRPr lang="en-US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0"/>
              </a:lnSpc>
            </a:pPr>
            <a:endParaRPr 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0"/>
              </a:lnSpc>
            </a:pPr>
            <a:endParaRPr lang="en-US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0"/>
              </a:lnSpc>
            </a:pPr>
            <a:endParaRPr 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0"/>
              </a:lnSpc>
            </a:pPr>
            <a:endParaRPr lang="en-US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0"/>
              </a:lnSpc>
            </a:pPr>
            <a:endParaRPr 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0"/>
              </a:lnSpc>
            </a:pPr>
            <a:endParaRPr lang="en-US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0"/>
              </a:lnSpc>
            </a:pPr>
            <a:endParaRPr 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0"/>
              </a:lnSpc>
            </a:pPr>
            <a:endParaRPr lang="en-US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0"/>
              </a:lnSpc>
            </a:pPr>
            <a:endParaRPr 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0"/>
              </a:lnSpc>
            </a:pP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Electrical Engineering</a:t>
            </a:r>
          </a:p>
          <a:p>
            <a:pPr algn="ctr">
              <a:lnSpc>
                <a:spcPct val="90000"/>
              </a:lnSpc>
            </a:pPr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50000"/>
              </a:lnSpc>
            </a:pP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Sir J. C. Bose School of Engineering</a:t>
            </a:r>
          </a:p>
          <a:p>
            <a:pPr algn="ctr">
              <a:lnSpc>
                <a:spcPct val="150000"/>
              </a:lnSpc>
            </a:pP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(Supreme </a:t>
            </a: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Knowledge </a:t>
            </a: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Foundation group of Institutions)</a:t>
            </a:r>
          </a:p>
          <a:p>
            <a:pPr algn="ctr">
              <a:lnSpc>
                <a:spcPct val="90000"/>
              </a:lnSpc>
            </a:pPr>
            <a:endParaRPr 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9927" y="154745"/>
            <a:ext cx="1987716" cy="15755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8866008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2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2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2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2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20" tmFilter="0,0; .5, 1; 1, 1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3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">
                                            <p:txEl>
                                              <p:pRg st="33" end="3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33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>
                                            <p:txEl>
                                              <p:pRg st="33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2" y="-239124"/>
            <a:ext cx="10972800" cy="1143000"/>
          </a:xfrm>
        </p:spPr>
        <p:txBody>
          <a:bodyPr>
            <a:normAutofit/>
          </a:bodyPr>
          <a:lstStyle/>
          <a:p>
            <a:r>
              <a:rPr lang="en-US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Programming Languages of PLC:</a:t>
            </a:r>
            <a:endParaRPr lang="en-US" sz="36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10972800" cy="438912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+mj-lt"/>
              </a:rPr>
              <a:t>   </a:t>
            </a: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Most common languages encountered in PLC programming are:</a:t>
            </a:r>
          </a:p>
          <a:p>
            <a:pPr>
              <a:buNone/>
            </a:pP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1) Ladder Logic</a:t>
            </a:r>
          </a:p>
          <a:p>
            <a:pPr>
              <a:buNone/>
            </a:pP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2) Functional Block Diagram</a:t>
            </a:r>
          </a:p>
          <a:p>
            <a:pPr>
              <a:buNone/>
            </a:pP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3) Sequential Function Chart</a:t>
            </a:r>
          </a:p>
          <a:p>
            <a:pPr>
              <a:buNone/>
            </a:pP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4) Boolean mnemonics</a:t>
            </a:r>
            <a:endParaRPr lang="en-US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60"/>
                            </p:stCondLst>
                            <p:childTnLst>
                              <p:par>
                                <p:cTn id="2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60"/>
                            </p:stCondLst>
                            <p:childTnLst>
                              <p:par>
                                <p:cTn id="2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100"/>
                            </p:stCondLst>
                            <p:childTnLst>
                              <p:par>
                                <p:cTn id="3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u="sng" dirty="0" smtClean="0">
                <a:latin typeface="Times New Roman" pitchFamily="18" charset="0"/>
                <a:cs typeface="Times New Roman" pitchFamily="18" charset="0"/>
              </a:rPr>
              <a:t>Advanced Automation: SCADA</a:t>
            </a:r>
            <a:endParaRPr lang="en-US" sz="40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2810" y="1905000"/>
            <a:ext cx="10059589" cy="4267200"/>
          </a:xfrm>
        </p:spPr>
        <p:txBody>
          <a:bodyPr/>
          <a:lstStyle/>
          <a:p>
            <a:pPr>
              <a:buClr>
                <a:schemeClr val="bg1"/>
              </a:buClr>
              <a:buFont typeface="Wingdings" pitchFamily="2" charset="2"/>
              <a:buChar char="ü"/>
            </a:pPr>
            <a:r>
              <a:rPr lang="en-US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SCADA</a:t>
            </a:r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stands for </a:t>
            </a:r>
            <a:r>
              <a:rPr lang="en-US" sz="3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Supervisory  </a:t>
            </a:r>
            <a:r>
              <a:rPr lang="en-US" sz="3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Control </a:t>
            </a:r>
            <a:r>
              <a:rPr lang="en-US" sz="3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And Data  </a:t>
            </a:r>
            <a:r>
              <a:rPr lang="en-US" sz="3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Acquisition</a:t>
            </a: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Clr>
                <a:schemeClr val="bg1"/>
              </a:buClr>
              <a:buSzPct val="104000"/>
              <a:buFont typeface="Wingdings" pitchFamily="2" charset="2"/>
              <a:buChar char="ü"/>
            </a:pPr>
            <a:r>
              <a:rPr lang="en-US" sz="2800" dirty="0" smtClean="0">
                <a:effectLst/>
              </a:rPr>
              <a:t>   </a:t>
            </a: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SCADA</a:t>
            </a: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refers to a system that collects data from various sensors at a factory, plant or in other remote locations and then sends this data to a central computer which then manages and controls the data. </a:t>
            </a:r>
            <a:endParaRPr lang="en-US" sz="28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1"/>
          <p:cNvGrpSpPr>
            <a:grpSpLocks noChangeAspect="1"/>
          </p:cNvGrpSpPr>
          <p:nvPr/>
        </p:nvGrpSpPr>
        <p:grpSpPr bwMode="auto">
          <a:xfrm>
            <a:off x="7310879" y="2904566"/>
            <a:ext cx="5439174" cy="2727640"/>
            <a:chOff x="5638801" y="2475459"/>
            <a:chExt cx="5088308" cy="2553742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6786560" y="3000375"/>
              <a:ext cx="2000249" cy="2000250"/>
              <a:chOff x="6929454" y="1500174"/>
              <a:chExt cx="2000264" cy="2000264"/>
            </a:xfrm>
          </p:grpSpPr>
          <p:sp>
            <p:nvSpPr>
              <p:cNvPr id="36" name="Oval 35"/>
              <p:cNvSpPr/>
              <p:nvPr/>
            </p:nvSpPr>
            <p:spPr>
              <a:xfrm>
                <a:off x="6929454" y="1500174"/>
                <a:ext cx="2000264" cy="2000264"/>
              </a:xfrm>
              <a:prstGeom prst="ellipse">
                <a:avLst/>
              </a:prstGeom>
              <a:gradFill>
                <a:gsLst>
                  <a:gs pos="0">
                    <a:schemeClr val="accent3">
                      <a:lumMod val="60000"/>
                      <a:lumOff val="40000"/>
                    </a:schemeClr>
                  </a:gs>
                  <a:gs pos="40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</a:gra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dk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3200" dirty="0"/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7055386" y="1625622"/>
                <a:ext cx="1747924" cy="175181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3200" dirty="0"/>
              </a:p>
            </p:txBody>
          </p:sp>
          <p:pic>
            <p:nvPicPr>
              <p:cNvPr id="38" name="Picture 23" descr="CAI4.png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 bwMode="auto">
              <a:xfrm>
                <a:off x="7068860" y="1655106"/>
                <a:ext cx="1736002" cy="1724808"/>
              </a:xfrm>
              <a:prstGeom prst="ellipse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cxnSp>
          <p:nvCxnSpPr>
            <p:cNvPr id="34" name="Straight Connector 33"/>
            <p:cNvCxnSpPr>
              <a:stCxn id="0" idx="3"/>
            </p:cNvCxnSpPr>
            <p:nvPr/>
          </p:nvCxnSpPr>
          <p:spPr>
            <a:xfrm rot="5400000">
              <a:off x="6198550" y="4148908"/>
              <a:ext cx="320544" cy="144004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9733" name="TextBox 163"/>
            <p:cNvSpPr txBox="1">
              <a:spLocks noChangeArrowheads="1"/>
            </p:cNvSpPr>
            <p:nvPr/>
          </p:nvSpPr>
          <p:spPr bwMode="auto">
            <a:xfrm>
              <a:off x="7461396" y="2475459"/>
              <a:ext cx="3265713" cy="4898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800" b="1" dirty="0" smtClean="0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Medical Field</a:t>
              </a:r>
              <a:endParaRPr lang="en-US" sz="2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" name="Group 30"/>
          <p:cNvGrpSpPr>
            <a:grpSpLocks noChangeAspect="1"/>
          </p:cNvGrpSpPr>
          <p:nvPr/>
        </p:nvGrpSpPr>
        <p:grpSpPr bwMode="auto">
          <a:xfrm>
            <a:off x="6402419" y="1380385"/>
            <a:ext cx="4193864" cy="3717046"/>
            <a:chOff x="4714875" y="1681689"/>
            <a:chExt cx="3900554" cy="3456369"/>
          </a:xfrm>
        </p:grpSpPr>
        <p:grpSp>
          <p:nvGrpSpPr>
            <p:cNvPr id="5" name="Group 26"/>
            <p:cNvGrpSpPr>
              <a:grpSpLocks/>
            </p:cNvGrpSpPr>
            <p:nvPr/>
          </p:nvGrpSpPr>
          <p:grpSpPr bwMode="auto">
            <a:xfrm>
              <a:off x="4714875" y="2428875"/>
              <a:ext cx="2000250" cy="2000250"/>
              <a:chOff x="4786314" y="1500174"/>
              <a:chExt cx="2000264" cy="2000264"/>
            </a:xfrm>
          </p:grpSpPr>
          <p:sp>
            <p:nvSpPr>
              <p:cNvPr id="43" name="Oval 42"/>
              <p:cNvSpPr/>
              <p:nvPr/>
            </p:nvSpPr>
            <p:spPr>
              <a:xfrm>
                <a:off x="4786314" y="1500174"/>
                <a:ext cx="2000264" cy="2000264"/>
              </a:xfrm>
              <a:prstGeom prst="ellipse">
                <a:avLst/>
              </a:prstGeom>
              <a:gradFill>
                <a:gsLst>
                  <a:gs pos="0">
                    <a:schemeClr val="accent3">
                      <a:lumMod val="60000"/>
                      <a:lumOff val="40000"/>
                    </a:schemeClr>
                  </a:gs>
                  <a:gs pos="40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</a:gra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dk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3200" dirty="0"/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4910525" y="1626312"/>
                <a:ext cx="1751380" cy="174853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3200" dirty="0"/>
              </a:p>
            </p:txBody>
          </p:sp>
          <p:pic>
            <p:nvPicPr>
              <p:cNvPr id="45" name="Picture 16" descr="CAI2.png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 bwMode="auto">
              <a:xfrm>
                <a:off x="5006467" y="1738301"/>
                <a:ext cx="1559958" cy="1619867"/>
              </a:xfrm>
              <a:prstGeom prst="ellipse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cxnSp>
          <p:nvCxnSpPr>
            <p:cNvPr id="41" name="Straight Connector 40"/>
            <p:cNvCxnSpPr/>
            <p:nvPr/>
          </p:nvCxnSpPr>
          <p:spPr>
            <a:xfrm rot="5400000">
              <a:off x="4742283" y="4546898"/>
              <a:ext cx="794783" cy="38753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9725" name="TextBox 162"/>
            <p:cNvSpPr txBox="1">
              <a:spLocks noChangeArrowheads="1"/>
            </p:cNvSpPr>
            <p:nvPr/>
          </p:nvSpPr>
          <p:spPr bwMode="auto">
            <a:xfrm>
              <a:off x="5460964" y="1681689"/>
              <a:ext cx="3154465" cy="887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800" b="1" dirty="0" smtClean="0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Bomb Disposal Industry</a:t>
              </a:r>
              <a:endParaRPr lang="en-US" sz="2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Group 29"/>
          <p:cNvGrpSpPr>
            <a:grpSpLocks noChangeAspect="1"/>
          </p:cNvGrpSpPr>
          <p:nvPr/>
        </p:nvGrpSpPr>
        <p:grpSpPr bwMode="auto">
          <a:xfrm>
            <a:off x="1858964" y="1912173"/>
            <a:ext cx="4195629" cy="3263188"/>
            <a:chOff x="542741" y="2055197"/>
            <a:chExt cx="3957822" cy="3080137"/>
          </a:xfrm>
        </p:grpSpPr>
        <p:grpSp>
          <p:nvGrpSpPr>
            <p:cNvPr id="7" name="Group 25"/>
            <p:cNvGrpSpPr>
              <a:grpSpLocks/>
            </p:cNvGrpSpPr>
            <p:nvPr/>
          </p:nvGrpSpPr>
          <p:grpSpPr bwMode="auto">
            <a:xfrm>
              <a:off x="2571750" y="2428875"/>
              <a:ext cx="1928813" cy="1857375"/>
              <a:chOff x="2643174" y="1571612"/>
              <a:chExt cx="1928826" cy="1857388"/>
            </a:xfrm>
          </p:grpSpPr>
          <p:sp>
            <p:nvSpPr>
              <p:cNvPr id="50" name="Oval 49"/>
              <p:cNvSpPr/>
              <p:nvPr/>
            </p:nvSpPr>
            <p:spPr>
              <a:xfrm>
                <a:off x="2643174" y="1571612"/>
                <a:ext cx="1928826" cy="1857388"/>
              </a:xfrm>
              <a:prstGeom prst="ellipse">
                <a:avLst/>
              </a:prstGeom>
              <a:gradFill>
                <a:gsLst>
                  <a:gs pos="0">
                    <a:schemeClr val="accent3">
                      <a:lumMod val="60000"/>
                      <a:lumOff val="4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path path="circle">
                  <a:fillToRect l="50000" t="-80000" r="50000" b="180000"/>
                </a:path>
              </a:gra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002">
                <a:schemeClr val="dk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3200" dirty="0"/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2764066" y="1688758"/>
                <a:ext cx="1686245" cy="162268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3200" dirty="0"/>
              </a:p>
            </p:txBody>
          </p:sp>
          <p:pic>
            <p:nvPicPr>
              <p:cNvPr id="52" name="Picture 14" descr="cargo3.png"/>
              <p:cNvPicPr>
                <a:picLocks noChangeAspect="1"/>
              </p:cNvPicPr>
              <p:nvPr/>
            </p:nvPicPr>
            <p:blipFill>
              <a:blip r:embed="rId4" cstate="print"/>
              <a:stretch>
                <a:fillRect/>
              </a:stretch>
            </p:blipFill>
            <p:spPr bwMode="auto">
              <a:xfrm>
                <a:off x="2777779" y="1692863"/>
                <a:ext cx="1679227" cy="1618036"/>
              </a:xfrm>
              <a:prstGeom prst="ellipse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cxnSp>
          <p:nvCxnSpPr>
            <p:cNvPr id="48" name="Straight Connector 47"/>
            <p:cNvCxnSpPr/>
            <p:nvPr/>
          </p:nvCxnSpPr>
          <p:spPr>
            <a:xfrm rot="16200000" flipH="1">
              <a:off x="3578949" y="4481929"/>
              <a:ext cx="869731" cy="43708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9717" name="TextBox 161"/>
            <p:cNvSpPr txBox="1">
              <a:spLocks noChangeArrowheads="1"/>
            </p:cNvSpPr>
            <p:nvPr/>
          </p:nvSpPr>
          <p:spPr bwMode="auto">
            <a:xfrm>
              <a:off x="542741" y="2055197"/>
              <a:ext cx="3841300" cy="4938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800" b="1" dirty="0" smtClean="0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Aerospace</a:t>
              </a:r>
              <a:endParaRPr lang="en-US" sz="2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Group 28"/>
          <p:cNvGrpSpPr>
            <a:grpSpLocks noChangeAspect="1"/>
          </p:cNvGrpSpPr>
          <p:nvPr/>
        </p:nvGrpSpPr>
        <p:grpSpPr bwMode="auto">
          <a:xfrm>
            <a:off x="0" y="3200123"/>
            <a:ext cx="5219606" cy="2573341"/>
            <a:chOff x="-1455964" y="2588127"/>
            <a:chExt cx="5037364" cy="2483936"/>
          </a:xfrm>
        </p:grpSpPr>
        <p:grpSp>
          <p:nvGrpSpPr>
            <p:cNvPr id="9" name="Group 27"/>
            <p:cNvGrpSpPr>
              <a:grpSpLocks/>
            </p:cNvGrpSpPr>
            <p:nvPr/>
          </p:nvGrpSpPr>
          <p:grpSpPr bwMode="auto">
            <a:xfrm>
              <a:off x="428625" y="3143250"/>
              <a:ext cx="3152775" cy="1928813"/>
              <a:chOff x="428625" y="3143250"/>
              <a:chExt cx="3152775" cy="1928813"/>
            </a:xfrm>
          </p:grpSpPr>
          <p:grpSp>
            <p:nvGrpSpPr>
              <p:cNvPr id="10" name="Group 24"/>
              <p:cNvGrpSpPr>
                <a:grpSpLocks/>
              </p:cNvGrpSpPr>
              <p:nvPr/>
            </p:nvGrpSpPr>
            <p:grpSpPr bwMode="auto">
              <a:xfrm>
                <a:off x="428625" y="3143250"/>
                <a:ext cx="2000250" cy="1928813"/>
                <a:chOff x="428596" y="2000240"/>
                <a:chExt cx="2000264" cy="1928826"/>
              </a:xfrm>
            </p:grpSpPr>
            <p:sp>
              <p:nvSpPr>
                <p:cNvPr id="59" name="Oval 58"/>
                <p:cNvSpPr/>
                <p:nvPr/>
              </p:nvSpPr>
              <p:spPr>
                <a:xfrm>
                  <a:off x="428596" y="2000240"/>
                  <a:ext cx="2000264" cy="1928826"/>
                </a:xfrm>
                <a:prstGeom prst="ellipse">
                  <a:avLst/>
                </a:prstGeom>
                <a:gradFill>
                  <a:gsLst>
                    <a:gs pos="0">
                      <a:schemeClr val="accent3">
                        <a:lumMod val="60000"/>
                        <a:lumOff val="40000"/>
                      </a:schemeClr>
                    </a:gs>
                    <a:gs pos="40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effectLst>
                  <a:outerShdw blurRad="76200" dir="13500000" sy="23000" kx="1200000" algn="br" rotWithShape="0">
                    <a:prstClr val="black">
                      <a:alpha val="2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002">
                  <a:schemeClr val="dk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3200" dirty="0"/>
                </a:p>
              </p:txBody>
            </p:sp>
            <p:sp>
              <p:nvSpPr>
                <p:cNvPr id="60" name="Oval 59"/>
                <p:cNvSpPr/>
                <p:nvPr/>
              </p:nvSpPr>
              <p:spPr>
                <a:xfrm>
                  <a:off x="553488" y="2122929"/>
                  <a:ext cx="1751167" cy="168440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accent3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3200" dirty="0"/>
                </a:p>
              </p:txBody>
            </p:sp>
            <p:pic>
              <p:nvPicPr>
                <p:cNvPr id="61" name="Picture 3" descr="classic folder documents.png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 bwMode="auto">
                <a:xfrm>
                  <a:off x="566595" y="2134594"/>
                  <a:ext cx="1743570" cy="1679865"/>
                </a:xfrm>
                <a:prstGeom prst="ellipse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cxnSp>
            <p:nvCxnSpPr>
              <p:cNvPr id="58" name="Straight Connector 57"/>
              <p:cNvCxnSpPr/>
              <p:nvPr/>
            </p:nvCxnSpPr>
            <p:spPr>
              <a:xfrm>
                <a:off x="2287284" y="4572708"/>
                <a:ext cx="1294116" cy="457121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9707" name="TextBox 160"/>
            <p:cNvSpPr txBox="1">
              <a:spLocks noChangeArrowheads="1"/>
            </p:cNvSpPr>
            <p:nvPr/>
          </p:nvSpPr>
          <p:spPr bwMode="auto">
            <a:xfrm>
              <a:off x="-1455964" y="2588127"/>
              <a:ext cx="3335563" cy="11198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800" b="1" dirty="0" smtClean="0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Manufacturing Unit</a:t>
              </a:r>
              <a:endParaRPr lang="en-US" sz="2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2" name="Rounded Rectangle 61"/>
          <p:cNvSpPr/>
          <p:nvPr/>
        </p:nvSpPr>
        <p:spPr>
          <a:xfrm>
            <a:off x="4849477" y="4972356"/>
            <a:ext cx="2696247" cy="1043708"/>
          </a:xfrm>
          <a:prstGeom prst="roundRect">
            <a:avLst>
              <a:gd name="adj" fmla="val 33290"/>
            </a:avLst>
          </a:prstGeom>
          <a:solidFill>
            <a:schemeClr val="bg1"/>
          </a:solidFill>
          <a:ln w="57150">
            <a:solidFill>
              <a:schemeClr val="accent3">
                <a:lumMod val="75000"/>
              </a:scheme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55000" dir="5400000" sy="-100000" algn="bl" rotWithShape="0"/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>
              <a:defRPr/>
            </a:pPr>
            <a:r>
              <a:rPr lang="en-US" sz="2700" b="1" dirty="0" smtClean="0">
                <a:solidFill>
                  <a:schemeClr val="tx1"/>
                </a:solidFill>
              </a:rPr>
              <a:t>Automation</a:t>
            </a:r>
            <a:endParaRPr lang="en-US" sz="2700" b="1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042298" y="381865"/>
            <a:ext cx="67234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AREAS OF APPLICATION:</a:t>
            </a: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0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510748"/>
            <a:ext cx="12192000" cy="5118652"/>
          </a:xfrm>
          <a:noFill/>
          <a:ln/>
        </p:spPr>
      </p:pic>
      <p:sp>
        <p:nvSpPr>
          <p:cNvPr id="50187" name="Rectangle 11"/>
          <p:cNvSpPr>
            <a:spLocks noChangeArrowheads="1"/>
          </p:cNvSpPr>
          <p:nvPr/>
        </p:nvSpPr>
        <p:spPr bwMode="auto">
          <a:xfrm>
            <a:off x="203200" y="1981200"/>
            <a:ext cx="11785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en-US" sz="1800">
                <a:solidFill>
                  <a:srgbClr val="0047FF"/>
                </a:solidFill>
                <a:effectLst/>
                <a:latin typeface="Bitstream Vera Sans" pitchFamily="34" charset="0"/>
              </a:rPr>
              <a:t>Automation is the use of control systems and information technologies reducing the need for human intervention.</a:t>
            </a:r>
          </a:p>
        </p:txBody>
      </p:sp>
      <p:pic>
        <p:nvPicPr>
          <p:cNvPr id="50196" name="Picture 20" descr="FeedMill_Animation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1600" y="2590800"/>
            <a:ext cx="11988800" cy="42672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669774" y="410817"/>
            <a:ext cx="8648714" cy="590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600" b="1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Illustration of Some Industrial Automation</a:t>
            </a:r>
            <a:endParaRPr lang="en-IN" sz="3600" b="1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4" descr="Sielco Sistemi developes Winlog SCADA/HMI with OPC Client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0" y="1457739"/>
            <a:ext cx="12192000" cy="5400261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0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0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A:\Place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43182" y="1671621"/>
            <a:ext cx="9506394" cy="4951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939143" y="240574"/>
            <a:ext cx="5408532" cy="590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600" b="1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Automation In Electronics</a:t>
            </a:r>
            <a:endParaRPr lang="en-IN" sz="3600" b="1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49400" y="1193800"/>
            <a:ext cx="3828292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B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Positioning of </a:t>
            </a:r>
            <a:r>
              <a:rPr lang="en-GB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Components:</a:t>
            </a:r>
            <a:endParaRPr lang="en-IN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596900" y="589657"/>
            <a:ext cx="11074400" cy="6432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20000"/>
              <a:buFont typeface="Times New Roman" pitchFamily="18" charset="0"/>
              <a:buChar char="☻"/>
              <a:tabLst/>
            </a:pP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Replacing human </a:t>
            </a: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perators in dangerous environments and beyond     human </a:t>
            </a: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apabilities.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20000"/>
              <a:buFont typeface="Times New Roman" pitchFamily="18" charset="0"/>
              <a:buChar char="☻"/>
              <a:tabLst/>
            </a:pPr>
            <a:endParaRPr lang="en-US" sz="28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20000"/>
              <a:buFont typeface="Times New Roman" pitchFamily="18" charset="0"/>
              <a:buChar char="☻"/>
              <a:tabLst/>
            </a:pP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High speed of operation.</a:t>
            </a:r>
            <a:endParaRPr lang="en-IN" sz="28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92D050"/>
              </a:buClr>
              <a:buSzPct val="120000"/>
              <a:buFont typeface="Wingdings" pitchFamily="2" charset="2"/>
              <a:buChar char="J"/>
            </a:pPr>
            <a:endParaRPr lang="en-US" sz="28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20000"/>
              <a:buFont typeface="Times New Roman" pitchFamily="18" charset="0"/>
              <a:buChar char="☻"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Easily programmed and have an easily</a:t>
            </a:r>
            <a:r>
              <a:rPr kumimoji="0" lang="en-US" sz="2800" b="0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understood  programming language.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92D050"/>
              </a:buClr>
              <a:buSzPct val="120000"/>
              <a:buFont typeface="Wingdings" pitchFamily="2" charset="2"/>
              <a:buChar char="J"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20000"/>
              <a:buFont typeface="Times New Roman" pitchFamily="18" charset="0"/>
              <a:buChar char="☻"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Improves productivity.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92D050"/>
              </a:buClr>
              <a:buSzPct val="120000"/>
              <a:tabLst/>
            </a:pPr>
            <a:endParaRPr lang="en-US" sz="28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20000"/>
              <a:buFont typeface="Times New Roman" pitchFamily="18" charset="0"/>
              <a:buChar char="☻"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Improves quality.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92D050"/>
              </a:buClr>
              <a:buSzPct val="120000"/>
              <a:tabLst/>
            </a:pPr>
            <a:endParaRPr lang="en-US" sz="28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20000"/>
              <a:buFont typeface="Times New Roman" pitchFamily="18" charset="0"/>
              <a:buChar char="☻"/>
            </a:pP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Reduces space and saves energy.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92D050"/>
              </a:buClr>
              <a:buSzPct val="120000"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1200" y="0"/>
            <a:ext cx="58566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Advantages of Automation:</a:t>
            </a:r>
            <a:endParaRPr 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02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17600" y="1600200"/>
            <a:ext cx="1005840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  <a:buSzPct val="120000"/>
              <a:buFont typeface="Wingdings" pitchFamily="2" charset="2"/>
              <a:buChar char="L"/>
            </a:pPr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PLC devices are </a:t>
            </a: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proprietary.</a:t>
            </a:r>
            <a:endParaRPr lang="en-US" sz="28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L"/>
            </a:pPr>
            <a:endParaRPr lang="en-US" sz="28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L"/>
            </a:pP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Initial costs are high.</a:t>
            </a:r>
            <a:endParaRPr lang="en-US" sz="28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L"/>
            </a:pPr>
            <a:endParaRPr lang="en-US" sz="28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L"/>
            </a:pP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There's too much work required in  connecting wires.</a:t>
            </a:r>
            <a:endParaRPr lang="en-US" sz="28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L"/>
            </a:pPr>
            <a:endParaRPr lang="en-US" sz="28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0000"/>
              </a:buClr>
              <a:buSzPct val="120000"/>
              <a:buFont typeface="Wingdings" pitchFamily="2" charset="2"/>
              <a:buChar char="L"/>
            </a:pP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Unemployment rate increases in particular unit.</a:t>
            </a:r>
            <a:endParaRPr lang="en-US" sz="28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1201" y="0"/>
            <a:ext cx="59288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Limitations of Automation: </a:t>
            </a:r>
            <a:endParaRPr 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0300" y="469900"/>
            <a:ext cx="3070071" cy="7017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Conclusion:</a:t>
            </a:r>
            <a:endParaRPr lang="en-IN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16000" y="1739900"/>
            <a:ext cx="9918700" cy="3582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IN" sz="32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Automation is a high growth sector globally hence it is essential to all professionals and students to have practical knowledge about the hardware and software used in Industrial Automation</a:t>
            </a:r>
            <a:r>
              <a:rPr lang="en-IN" sz="32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2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Today the PLCs are used for control &amp; automation job in a single machine &amp; it increases up to full automation of manufacturing / testing process in a factory.</a:t>
            </a:r>
            <a:endParaRPr lang="en-IN" sz="3200" dirty="0" smtClean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en-IN" sz="28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halkboard_small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bg2">
                <a:lumMod val="9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23201" y="1634375"/>
            <a:ext cx="3566236" cy="4057650"/>
          </a:xfrm>
          <a:prstGeom prst="ellipse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4" name="TextBox 3"/>
          <p:cNvSpPr txBox="1"/>
          <p:nvPr/>
        </p:nvSpPr>
        <p:spPr>
          <a:xfrm>
            <a:off x="5080000" y="378610"/>
            <a:ext cx="45961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Any Questions</a:t>
            </a:r>
            <a:endParaRPr lang="en-US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14313" y="736600"/>
            <a:ext cx="4699000" cy="5634478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xmlns="" val="4244787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75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75"/>
                            </p:stCondLst>
                            <p:childTnLst>
                              <p:par>
                                <p:cTn id="13" presetID="45" presetClass="entr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24554" y="464234"/>
            <a:ext cx="5414944" cy="7571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What is Automation?</a:t>
            </a:r>
            <a:endParaRPr lang="en-US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triped Right Arrow 3"/>
          <p:cNvSpPr/>
          <p:nvPr/>
        </p:nvSpPr>
        <p:spPr>
          <a:xfrm>
            <a:off x="309092" y="1622738"/>
            <a:ext cx="1043189" cy="502276"/>
          </a:xfrm>
          <a:prstGeom prst="stripedRightArrow">
            <a:avLst/>
          </a:prstGeom>
          <a:solidFill>
            <a:schemeClr val="accent3">
              <a:lumMod val="75000"/>
            </a:schemeClr>
          </a:solidFill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5" name="TextBox 4"/>
          <p:cNvSpPr txBox="1"/>
          <p:nvPr/>
        </p:nvSpPr>
        <p:spPr>
          <a:xfrm>
            <a:off x="1623926" y="1482061"/>
            <a:ext cx="101507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90000"/>
              </a:lnSpc>
            </a:pPr>
            <a:r>
              <a:rPr lang="en-US" sz="32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Automation is basically the delegation of human control </a:t>
            </a:r>
          </a:p>
          <a:p>
            <a:pPr algn="just">
              <a:lnSpc>
                <a:spcPct val="90000"/>
              </a:lnSpc>
            </a:pPr>
            <a:r>
              <a:rPr lang="en-US" sz="32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function to technical equipment </a:t>
            </a:r>
            <a:r>
              <a:rPr lang="en-US" sz="32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</a:p>
          <a:p>
            <a:pPr algn="just">
              <a:lnSpc>
                <a:spcPct val="90000"/>
              </a:lnSpc>
            </a:pPr>
            <a:endParaRPr lang="en-US" sz="2800" b="1" dirty="0" smtClean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</a:pPr>
            <a:endParaRPr lang="en-US" sz="2800" b="1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="" xmlns:p14="http://schemas.microsoft.com/office/powerpoint/2010/main" val="1226156309"/>
              </p:ext>
            </p:extLst>
          </p:nvPr>
        </p:nvGraphicFramePr>
        <p:xfrm>
          <a:off x="3474720" y="2729132"/>
          <a:ext cx="4487595" cy="32685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8837104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D80BA669-C8A8-449B-A0A7-01A031F123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">
                                            <p:graphicEl>
                                              <a:dgm id="{D80BA669-C8A8-449B-A0A7-01A031F123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9757AE5-9D74-4342-A479-DBE51DD4B4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>
                                            <p:graphicEl>
                                              <a:dgm id="{69757AE5-9D74-4342-A479-DBE51DD4B40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4F7B28FE-B930-4B2E-ACD9-5E1460C01C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1">
                                            <p:graphicEl>
                                              <a:dgm id="{4F7B28FE-B930-4B2E-ACD9-5E1460C01C0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3054AFE-373C-4E21-B1ED-CABB5B58AB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>
                                            <p:graphicEl>
                                              <a:dgm id="{C3054AFE-373C-4E21-B1ED-CABB5B58AB9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8F9A8F9-C113-4A29-B772-3DC7796DCF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">
                                            <p:graphicEl>
                                              <a:dgm id="{68F9A8F9-C113-4A29-B772-3DC7796DCF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94F7B4A5-84C2-4110-9B05-AC67184E6A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1">
                                            <p:graphicEl>
                                              <a:dgm id="{94F7B4A5-84C2-4110-9B05-AC67184E6AD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6CB0498F-D0D1-4347-B67D-96178CBD13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1">
                                            <p:graphicEl>
                                              <a:dgm id="{6CB0498F-D0D1-4347-B67D-96178CBD13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409CB8F1-2002-45E7-9E7B-4075648F48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1">
                                            <p:graphicEl>
                                              <a:dgm id="{409CB8F1-2002-45E7-9E7B-4075648F48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9166DB01-D27B-4BCE-BCA4-F7FA654966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">
                                            <p:graphicEl>
                                              <a:dgm id="{9166DB01-D27B-4BCE-BCA4-F7FA6549661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Graphic spid="11" grpId="0" uiExpand="1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9"/>
          <p:cNvGrpSpPr>
            <a:grpSpLocks/>
          </p:cNvGrpSpPr>
          <p:nvPr/>
        </p:nvGrpSpPr>
        <p:grpSpPr bwMode="auto">
          <a:xfrm>
            <a:off x="3532718" y="4066118"/>
            <a:ext cx="1765300" cy="1839383"/>
            <a:chOff x="1971622" y="4187192"/>
            <a:chExt cx="2123875" cy="2213608"/>
          </a:xfrm>
        </p:grpSpPr>
        <p:sp>
          <p:nvSpPr>
            <p:cNvPr id="34" name="Ellipse 53"/>
            <p:cNvSpPr/>
            <p:nvPr/>
          </p:nvSpPr>
          <p:spPr bwMode="auto">
            <a:xfrm>
              <a:off x="1971622" y="6092192"/>
              <a:ext cx="2123875" cy="308608"/>
            </a:xfrm>
            <a:prstGeom prst="ellipse">
              <a:avLst/>
            </a:prstGeom>
            <a:gradFill flip="none" rotWithShape="1">
              <a:gsLst>
                <a:gs pos="24000">
                  <a:sysClr val="windowText" lastClr="000000">
                    <a:alpha val="44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da-DK" dirty="0">
                <a:solidFill>
                  <a:srgbClr val="FFFFFF"/>
                </a:solidFill>
                <a:ea typeface="ＭＳ Ｐゴシック" charset="-128"/>
              </a:endParaRPr>
            </a:p>
          </p:txBody>
        </p:sp>
        <p:pic>
          <p:nvPicPr>
            <p:cNvPr id="31790" name="Picture 34" descr="Badges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036654" y="4187192"/>
              <a:ext cx="2011671" cy="2133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91" name="Picture 35" descr="1197086082345724626koliberek_Key.svg.hi.pn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rot="-5400000">
              <a:off x="2449020" y="5070226"/>
              <a:ext cx="1195330" cy="4960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1"/>
          <p:cNvGrpSpPr>
            <a:grpSpLocks/>
          </p:cNvGrpSpPr>
          <p:nvPr/>
        </p:nvGrpSpPr>
        <p:grpSpPr bwMode="auto">
          <a:xfrm>
            <a:off x="4150788" y="3369733"/>
            <a:ext cx="618069" cy="620184"/>
            <a:chOff x="3113793" y="2527576"/>
            <a:chExt cx="463197" cy="464186"/>
          </a:xfrm>
        </p:grpSpPr>
        <p:sp>
          <p:nvSpPr>
            <p:cNvPr id="37" name="Isosceles Triangle 36"/>
            <p:cNvSpPr/>
            <p:nvPr/>
          </p:nvSpPr>
          <p:spPr>
            <a:xfrm>
              <a:off x="3113793" y="2527576"/>
              <a:ext cx="361674" cy="464186"/>
            </a:xfrm>
            <a:prstGeom prst="triangl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38" name="Freeform 37"/>
            <p:cNvSpPr/>
            <p:nvPr/>
          </p:nvSpPr>
          <p:spPr>
            <a:xfrm>
              <a:off x="3138333" y="2527576"/>
              <a:ext cx="438657" cy="453526"/>
            </a:xfrm>
            <a:custGeom>
              <a:avLst/>
              <a:gdLst>
                <a:gd name="connsiteX0" fmla="*/ 0 w 856343"/>
                <a:gd name="connsiteY0" fmla="*/ 0 h 885371"/>
                <a:gd name="connsiteX1" fmla="*/ 856343 w 856343"/>
                <a:gd name="connsiteY1" fmla="*/ 14514 h 885371"/>
                <a:gd name="connsiteX2" fmla="*/ 29028 w 856343"/>
                <a:gd name="connsiteY2" fmla="*/ 885371 h 885371"/>
                <a:gd name="connsiteX3" fmla="*/ 0 w 856343"/>
                <a:gd name="connsiteY3" fmla="*/ 0 h 885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6343" h="885371">
                  <a:moveTo>
                    <a:pt x="0" y="0"/>
                  </a:moveTo>
                  <a:lnTo>
                    <a:pt x="856343" y="14514"/>
                  </a:lnTo>
                  <a:lnTo>
                    <a:pt x="29028" y="885371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59000"/>
                  </a:schemeClr>
                </a:gs>
                <a:gs pos="50000">
                  <a:schemeClr val="bg1">
                    <a:alpha val="29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grpSp>
        <p:nvGrpSpPr>
          <p:cNvPr id="4" name="Group 28"/>
          <p:cNvGrpSpPr>
            <a:grpSpLocks/>
          </p:cNvGrpSpPr>
          <p:nvPr/>
        </p:nvGrpSpPr>
        <p:grpSpPr bwMode="auto">
          <a:xfrm>
            <a:off x="508000" y="1604434"/>
            <a:ext cx="2844800" cy="1301751"/>
            <a:chOff x="-195262" y="1494972"/>
            <a:chExt cx="2133600" cy="1648278"/>
          </a:xfrm>
        </p:grpSpPr>
        <p:sp>
          <p:nvSpPr>
            <p:cNvPr id="31780" name="TextBox 153"/>
            <p:cNvSpPr txBox="1">
              <a:spLocks noChangeArrowheads="1"/>
            </p:cNvSpPr>
            <p:nvPr/>
          </p:nvSpPr>
          <p:spPr bwMode="auto">
            <a:xfrm>
              <a:off x="-195262" y="1524000"/>
              <a:ext cx="2133600" cy="15198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en-US" sz="240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Not enough </a:t>
              </a:r>
              <a:r>
                <a:rPr lang="en-US" sz="240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productivity, quality, huge investment </a:t>
              </a:r>
              <a:endPara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1" name="Straight Connector 40"/>
            <p:cNvCxnSpPr/>
            <p:nvPr/>
          </p:nvCxnSpPr>
          <p:spPr bwMode="auto">
            <a:xfrm rot="5400000">
              <a:off x="1114498" y="2320997"/>
              <a:ext cx="1642918" cy="1588"/>
            </a:xfrm>
            <a:prstGeom prst="line">
              <a:avLst/>
            </a:prstGeom>
            <a:ln w="190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 bwMode="auto">
            <a:xfrm>
              <a:off x="504826" y="1494972"/>
              <a:ext cx="1428750" cy="2681"/>
            </a:xfrm>
            <a:prstGeom prst="line">
              <a:avLst/>
            </a:prstGeom>
            <a:ln w="190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9"/>
          <p:cNvGrpSpPr>
            <a:grpSpLocks/>
          </p:cNvGrpSpPr>
          <p:nvPr/>
        </p:nvGrpSpPr>
        <p:grpSpPr bwMode="auto">
          <a:xfrm>
            <a:off x="508000" y="4466167"/>
            <a:ext cx="2844800" cy="1246717"/>
            <a:chOff x="-195262" y="1494972"/>
            <a:chExt cx="2133600" cy="1648278"/>
          </a:xfrm>
        </p:grpSpPr>
        <p:sp>
          <p:nvSpPr>
            <p:cNvPr id="31777" name="TextBox 153"/>
            <p:cNvSpPr txBox="1">
              <a:spLocks noChangeArrowheads="1"/>
            </p:cNvSpPr>
            <p:nvPr/>
          </p:nvSpPr>
          <p:spPr bwMode="auto">
            <a:xfrm>
              <a:off x="-195262" y="1523999"/>
              <a:ext cx="2133600" cy="610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en-US" sz="240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Total Automation</a:t>
              </a:r>
              <a:endPara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5" name="Straight Connector 44"/>
            <p:cNvCxnSpPr/>
            <p:nvPr/>
          </p:nvCxnSpPr>
          <p:spPr bwMode="auto">
            <a:xfrm rot="5400000">
              <a:off x="1114616" y="2321116"/>
              <a:ext cx="1642681" cy="1588"/>
            </a:xfrm>
            <a:prstGeom prst="line">
              <a:avLst/>
            </a:prstGeom>
            <a:ln w="190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 bwMode="auto">
            <a:xfrm>
              <a:off x="504826" y="1494972"/>
              <a:ext cx="1428750" cy="2799"/>
            </a:xfrm>
            <a:prstGeom prst="line">
              <a:avLst/>
            </a:prstGeom>
            <a:ln w="190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38"/>
          <p:cNvGrpSpPr>
            <a:grpSpLocks/>
          </p:cNvGrpSpPr>
          <p:nvPr/>
        </p:nvGrpSpPr>
        <p:grpSpPr bwMode="auto">
          <a:xfrm>
            <a:off x="5901267" y="3054351"/>
            <a:ext cx="1515533" cy="1107016"/>
            <a:chOff x="4343400" y="2362202"/>
            <a:chExt cx="1498600" cy="1869428"/>
          </a:xfrm>
        </p:grpSpPr>
        <p:sp>
          <p:nvSpPr>
            <p:cNvPr id="48" name="Right Arrow 47"/>
            <p:cNvSpPr/>
            <p:nvPr/>
          </p:nvSpPr>
          <p:spPr>
            <a:xfrm>
              <a:off x="4508748" y="2447988"/>
              <a:ext cx="1333251" cy="1783642"/>
            </a:xfrm>
            <a:prstGeom prst="rightArrow">
              <a:avLst>
                <a:gd name="adj1" fmla="val 50000"/>
                <a:gd name="adj2" fmla="val 76667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rgbClr val="3A3A3A"/>
                </a:gs>
                <a:gs pos="44000">
                  <a:schemeClr val="tx1">
                    <a:lumMod val="65000"/>
                    <a:lumOff val="3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27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4343400" y="2362202"/>
              <a:ext cx="1498600" cy="1600201"/>
            </a:xfrm>
            <a:custGeom>
              <a:avLst/>
              <a:gdLst>
                <a:gd name="connsiteX0" fmla="*/ 0 w 856343"/>
                <a:gd name="connsiteY0" fmla="*/ 0 h 885371"/>
                <a:gd name="connsiteX1" fmla="*/ 856343 w 856343"/>
                <a:gd name="connsiteY1" fmla="*/ 14514 h 885371"/>
                <a:gd name="connsiteX2" fmla="*/ 29028 w 856343"/>
                <a:gd name="connsiteY2" fmla="*/ 885371 h 885371"/>
                <a:gd name="connsiteX3" fmla="*/ 0 w 856343"/>
                <a:gd name="connsiteY3" fmla="*/ 0 h 885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6343" h="885371">
                  <a:moveTo>
                    <a:pt x="0" y="0"/>
                  </a:moveTo>
                  <a:lnTo>
                    <a:pt x="856343" y="14514"/>
                  </a:lnTo>
                  <a:lnTo>
                    <a:pt x="29028" y="885371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59000"/>
                  </a:schemeClr>
                </a:gs>
                <a:gs pos="50000">
                  <a:schemeClr val="bg1">
                    <a:alpha val="29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grpSp>
        <p:nvGrpSpPr>
          <p:cNvPr id="7" name="Group 50"/>
          <p:cNvGrpSpPr>
            <a:grpSpLocks/>
          </p:cNvGrpSpPr>
          <p:nvPr/>
        </p:nvGrpSpPr>
        <p:grpSpPr bwMode="auto">
          <a:xfrm>
            <a:off x="7556501" y="4887391"/>
            <a:ext cx="3987800" cy="1618893"/>
            <a:chOff x="5804542" y="4945053"/>
            <a:chExt cx="3267642" cy="1215639"/>
          </a:xfrm>
        </p:grpSpPr>
        <p:sp>
          <p:nvSpPr>
            <p:cNvPr id="31771" name="TextBox 153"/>
            <p:cNvSpPr txBox="1">
              <a:spLocks noChangeArrowheads="1"/>
            </p:cNvSpPr>
            <p:nvPr/>
          </p:nvSpPr>
          <p:spPr bwMode="auto">
            <a:xfrm>
              <a:off x="5804542" y="4982022"/>
              <a:ext cx="3267642" cy="1178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Increases productivity, quality and reduces </a:t>
              </a:r>
              <a:r>
                <a:rPr lang="en-US" sz="2400" dirty="0" err="1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labour</a:t>
              </a:r>
              <a:r>
                <a:rPr lang="en-US" sz="240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cost</a:t>
              </a:r>
              <a:r>
                <a:rPr lang="en-US" sz="190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40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and solution to manufacturing competitiveness</a:t>
              </a:r>
              <a:endParaRPr lang="en-US" sz="1900" dirty="0"/>
            </a:p>
          </p:txBody>
        </p:sp>
        <p:cxnSp>
          <p:nvCxnSpPr>
            <p:cNvPr id="52" name="Straight Connector 51"/>
            <p:cNvCxnSpPr/>
            <p:nvPr/>
          </p:nvCxnSpPr>
          <p:spPr bwMode="auto">
            <a:xfrm flipV="1">
              <a:off x="6033484" y="4945053"/>
              <a:ext cx="2893008" cy="11122"/>
            </a:xfrm>
            <a:prstGeom prst="line">
              <a:avLst/>
            </a:prstGeom>
            <a:ln w="190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52"/>
          <p:cNvGrpSpPr>
            <a:grpSpLocks/>
          </p:cNvGrpSpPr>
          <p:nvPr/>
        </p:nvGrpSpPr>
        <p:grpSpPr bwMode="auto">
          <a:xfrm>
            <a:off x="8024284" y="1739900"/>
            <a:ext cx="2791883" cy="3151717"/>
            <a:chOff x="6019800" y="1886196"/>
            <a:chExt cx="2733475" cy="3066804"/>
          </a:xfrm>
        </p:grpSpPr>
        <p:grpSp>
          <p:nvGrpSpPr>
            <p:cNvPr id="9" name="Group 40"/>
            <p:cNvGrpSpPr>
              <a:grpSpLocks/>
            </p:cNvGrpSpPr>
            <p:nvPr/>
          </p:nvGrpSpPr>
          <p:grpSpPr bwMode="auto">
            <a:xfrm>
              <a:off x="6019800" y="2133600"/>
              <a:ext cx="2733475" cy="2819400"/>
              <a:chOff x="6029525" y="2286000"/>
              <a:chExt cx="2733475" cy="2819400"/>
            </a:xfrm>
          </p:grpSpPr>
          <p:sp>
            <p:nvSpPr>
              <p:cNvPr id="56" name="Ellipse 53"/>
              <p:cNvSpPr/>
              <p:nvPr/>
            </p:nvSpPr>
            <p:spPr bwMode="auto">
              <a:xfrm>
                <a:off x="6029525" y="4648200"/>
                <a:ext cx="2733475" cy="457200"/>
              </a:xfrm>
              <a:prstGeom prst="ellipse">
                <a:avLst/>
              </a:prstGeom>
              <a:gradFill flip="none" rotWithShape="1">
                <a:gsLst>
                  <a:gs pos="24000">
                    <a:sysClr val="windowText" lastClr="000000">
                      <a:alpha val="44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da-DK" dirty="0">
                  <a:solidFill>
                    <a:srgbClr val="FFFFFF"/>
                  </a:solidFill>
                  <a:ea typeface="ＭＳ Ｐゴシック" charset="-128"/>
                </a:endParaRPr>
              </a:p>
            </p:txBody>
          </p:sp>
          <p:pic>
            <p:nvPicPr>
              <p:cNvPr id="31769" name="Picture 56" descr="Badges.png"/>
              <p:cNvPicPr>
                <a:picLocks noChangeAspect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6176564" y="2286000"/>
                <a:ext cx="2586435" cy="2743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770" name="Picture 57" descr="1194985088875982453lock_-_open_afief_halumi_01.svg.hi.png"/>
              <p:cNvPicPr>
                <a:picLocks noChangeAspect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6697820" y="2889697"/>
                <a:ext cx="1607980" cy="13775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55" name="Rectangle 54"/>
            <p:cNvSpPr/>
            <p:nvPr/>
          </p:nvSpPr>
          <p:spPr>
            <a:xfrm>
              <a:off x="6687108" y="1886196"/>
              <a:ext cx="1278661" cy="29452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grpSp>
        <p:nvGrpSpPr>
          <p:cNvPr id="10" name="Group 58"/>
          <p:cNvGrpSpPr>
            <a:grpSpLocks/>
          </p:cNvGrpSpPr>
          <p:nvPr/>
        </p:nvGrpSpPr>
        <p:grpSpPr bwMode="auto">
          <a:xfrm>
            <a:off x="3568701" y="1193801"/>
            <a:ext cx="1816100" cy="2053167"/>
            <a:chOff x="2143325" y="876166"/>
            <a:chExt cx="2123875" cy="2400433"/>
          </a:xfrm>
        </p:grpSpPr>
        <p:grpSp>
          <p:nvGrpSpPr>
            <p:cNvPr id="11" name="Group 48"/>
            <p:cNvGrpSpPr>
              <a:grpSpLocks/>
            </p:cNvGrpSpPr>
            <p:nvPr/>
          </p:nvGrpSpPr>
          <p:grpSpPr bwMode="auto">
            <a:xfrm>
              <a:off x="2143325" y="1139191"/>
              <a:ext cx="2123875" cy="2137408"/>
              <a:chOff x="1990925" y="986792"/>
              <a:chExt cx="2123875" cy="2137408"/>
            </a:xfrm>
          </p:grpSpPr>
          <p:sp>
            <p:nvSpPr>
              <p:cNvPr id="62" name="Ellipse 53"/>
              <p:cNvSpPr/>
              <p:nvPr/>
            </p:nvSpPr>
            <p:spPr bwMode="auto">
              <a:xfrm>
                <a:off x="1990925" y="2815592"/>
                <a:ext cx="2123875" cy="308608"/>
              </a:xfrm>
              <a:prstGeom prst="ellipse">
                <a:avLst/>
              </a:prstGeom>
              <a:gradFill flip="none" rotWithShape="1">
                <a:gsLst>
                  <a:gs pos="24000">
                    <a:sysClr val="windowText" lastClr="000000">
                      <a:alpha val="44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defRPr/>
                </a:pPr>
                <a:endParaRPr lang="da-DK" dirty="0">
                  <a:solidFill>
                    <a:srgbClr val="FFFFFF"/>
                  </a:solidFill>
                  <a:ea typeface="ＭＳ Ｐゴシック" charset="-128"/>
                </a:endParaRPr>
              </a:p>
            </p:txBody>
          </p:sp>
          <p:pic>
            <p:nvPicPr>
              <p:cNvPr id="31762" name="Picture 62" descr="Badges.png"/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036654" y="986792"/>
                <a:ext cx="2011671" cy="21335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763" name="Picture 63" descr="11949848541326072700padlock_aj_ashton_01.svg.hi.png"/>
              <p:cNvPicPr>
                <a:picLocks noChangeAspect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2417654" y="1367791"/>
                <a:ext cx="1151468" cy="12954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61" name="Rectangle 60"/>
            <p:cNvSpPr/>
            <p:nvPr/>
          </p:nvSpPr>
          <p:spPr>
            <a:xfrm>
              <a:off x="2539386" y="876166"/>
              <a:ext cx="1277295" cy="29448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2511861" y="159384"/>
            <a:ext cx="7269298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b="1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Why Automation is required in Industry</a:t>
            </a:r>
            <a:endParaRPr lang="en-US" sz="3200" b="1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/>
          <p:cNvSpPr/>
          <p:nvPr/>
        </p:nvSpPr>
        <p:spPr>
          <a:xfrm>
            <a:off x="1524001" y="1479551"/>
            <a:ext cx="4000500" cy="3998383"/>
          </a:xfrm>
          <a:prstGeom prst="ellipse">
            <a:avLst/>
          </a:prstGeom>
          <a:gradFill flip="none" rotWithShape="1"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8100000" scaled="1"/>
            <a:tileRect/>
          </a:gra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1782234" y="1710267"/>
            <a:ext cx="3522133" cy="352213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1974852" y="1875367"/>
            <a:ext cx="3153833" cy="3153833"/>
          </a:xfrm>
          <a:prstGeom prst="ellipse">
            <a:avLst/>
          </a:prstGeom>
          <a:gradFill>
            <a:gsLst>
              <a:gs pos="0">
                <a:srgbClr val="45CDFF"/>
              </a:gs>
              <a:gs pos="100000">
                <a:srgbClr val="0070C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4582" name="Oval 35"/>
          <p:cNvSpPr>
            <a:spLocks noChangeArrowheads="1"/>
          </p:cNvSpPr>
          <p:nvPr/>
        </p:nvSpPr>
        <p:spPr bwMode="auto">
          <a:xfrm>
            <a:off x="2178051" y="1894418"/>
            <a:ext cx="2749549" cy="2262716"/>
          </a:xfrm>
          <a:prstGeom prst="ellipse">
            <a:avLst/>
          </a:prstGeom>
          <a:gradFill rotWithShape="1">
            <a:gsLst>
              <a:gs pos="0">
                <a:srgbClr val="FFFFFF">
                  <a:alpha val="75000"/>
                </a:srgbClr>
              </a:gs>
              <a:gs pos="100000">
                <a:srgbClr val="767676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lIns="121917" tIns="60958" rIns="121917" bIns="60958" anchor="ctr"/>
          <a:lstStyle/>
          <a:p>
            <a:endParaRPr lang="en-US"/>
          </a:p>
        </p:txBody>
      </p:sp>
      <p:grpSp>
        <p:nvGrpSpPr>
          <p:cNvPr id="3" name="Group 126"/>
          <p:cNvGrpSpPr>
            <a:grpSpLocks/>
          </p:cNvGrpSpPr>
          <p:nvPr/>
        </p:nvGrpSpPr>
        <p:grpSpPr bwMode="auto">
          <a:xfrm>
            <a:off x="3302001" y="3513667"/>
            <a:ext cx="1310217" cy="1308100"/>
            <a:chOff x="560625" y="2276278"/>
            <a:chExt cx="1154211" cy="1152722"/>
          </a:xfrm>
        </p:grpSpPr>
        <p:sp>
          <p:nvSpPr>
            <p:cNvPr id="24637" name="Freeform 6"/>
            <p:cNvSpPr>
              <a:spLocks noEditPoints="1"/>
            </p:cNvSpPr>
            <p:nvPr/>
          </p:nvSpPr>
          <p:spPr bwMode="auto">
            <a:xfrm>
              <a:off x="632856" y="2347020"/>
              <a:ext cx="1011238" cy="1011238"/>
            </a:xfrm>
            <a:custGeom>
              <a:avLst/>
              <a:gdLst>
                <a:gd name="T0" fmla="*/ 1011238 w 572"/>
                <a:gd name="T1" fmla="*/ 504737 h 573"/>
                <a:gd name="T2" fmla="*/ 505619 w 572"/>
                <a:gd name="T3" fmla="*/ 1011238 h 573"/>
                <a:gd name="T4" fmla="*/ 0 w 572"/>
                <a:gd name="T5" fmla="*/ 504737 h 573"/>
                <a:gd name="T6" fmla="*/ 505619 w 572"/>
                <a:gd name="T7" fmla="*/ 0 h 573"/>
                <a:gd name="T8" fmla="*/ 1011238 w 572"/>
                <a:gd name="T9" fmla="*/ 504737 h 573"/>
                <a:gd name="T10" fmla="*/ 505619 w 572"/>
                <a:gd name="T11" fmla="*/ 930057 h 573"/>
                <a:gd name="T12" fmla="*/ 929915 w 572"/>
                <a:gd name="T13" fmla="*/ 504737 h 573"/>
                <a:gd name="T14" fmla="*/ 505619 w 572"/>
                <a:gd name="T15" fmla="*/ 81181 h 573"/>
                <a:gd name="T16" fmla="*/ 81323 w 572"/>
                <a:gd name="T17" fmla="*/ 504737 h 573"/>
                <a:gd name="T18" fmla="*/ 505619 w 572"/>
                <a:gd name="T19" fmla="*/ 930057 h 57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72"/>
                <a:gd name="T31" fmla="*/ 0 h 573"/>
                <a:gd name="T32" fmla="*/ 572 w 572"/>
                <a:gd name="T33" fmla="*/ 573 h 57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72" h="573">
                  <a:moveTo>
                    <a:pt x="572" y="286"/>
                  </a:moveTo>
                  <a:cubicBezTo>
                    <a:pt x="572" y="444"/>
                    <a:pt x="444" y="573"/>
                    <a:pt x="286" y="573"/>
                  </a:cubicBezTo>
                  <a:cubicBezTo>
                    <a:pt x="128" y="573"/>
                    <a:pt x="0" y="444"/>
                    <a:pt x="0" y="286"/>
                  </a:cubicBezTo>
                  <a:cubicBezTo>
                    <a:pt x="0" y="128"/>
                    <a:pt x="128" y="0"/>
                    <a:pt x="286" y="0"/>
                  </a:cubicBezTo>
                  <a:cubicBezTo>
                    <a:pt x="444" y="0"/>
                    <a:pt x="572" y="128"/>
                    <a:pt x="572" y="286"/>
                  </a:cubicBezTo>
                  <a:close/>
                  <a:moveTo>
                    <a:pt x="286" y="527"/>
                  </a:moveTo>
                  <a:cubicBezTo>
                    <a:pt x="419" y="527"/>
                    <a:pt x="526" y="419"/>
                    <a:pt x="526" y="286"/>
                  </a:cubicBezTo>
                  <a:cubicBezTo>
                    <a:pt x="526" y="154"/>
                    <a:pt x="419" y="46"/>
                    <a:pt x="286" y="46"/>
                  </a:cubicBezTo>
                  <a:cubicBezTo>
                    <a:pt x="153" y="46"/>
                    <a:pt x="46" y="154"/>
                    <a:pt x="46" y="286"/>
                  </a:cubicBezTo>
                  <a:cubicBezTo>
                    <a:pt x="46" y="419"/>
                    <a:pt x="153" y="527"/>
                    <a:pt x="286" y="52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4638" name="Freeform 8"/>
            <p:cNvSpPr>
              <a:spLocks/>
            </p:cNvSpPr>
            <p:nvPr/>
          </p:nvSpPr>
          <p:spPr bwMode="auto">
            <a:xfrm>
              <a:off x="1069223" y="2276278"/>
              <a:ext cx="136272" cy="126591"/>
            </a:xfrm>
            <a:custGeom>
              <a:avLst/>
              <a:gdLst>
                <a:gd name="T0" fmla="*/ 118574 w 77"/>
                <a:gd name="T1" fmla="*/ 61537 h 72"/>
                <a:gd name="T2" fmla="*/ 118574 w 77"/>
                <a:gd name="T3" fmla="*/ 17582 h 72"/>
                <a:gd name="T4" fmla="*/ 100877 w 77"/>
                <a:gd name="T5" fmla="*/ 0 h 72"/>
                <a:gd name="T6" fmla="*/ 37165 w 77"/>
                <a:gd name="T7" fmla="*/ 0 h 72"/>
                <a:gd name="T8" fmla="*/ 19467 w 77"/>
                <a:gd name="T9" fmla="*/ 17582 h 72"/>
                <a:gd name="T10" fmla="*/ 19467 w 77"/>
                <a:gd name="T11" fmla="*/ 61537 h 72"/>
                <a:gd name="T12" fmla="*/ 0 w 77"/>
                <a:gd name="T13" fmla="*/ 75603 h 72"/>
                <a:gd name="T14" fmla="*/ 0 w 77"/>
                <a:gd name="T15" fmla="*/ 109009 h 72"/>
                <a:gd name="T16" fmla="*/ 17698 w 77"/>
                <a:gd name="T17" fmla="*/ 126591 h 72"/>
                <a:gd name="T18" fmla="*/ 69021 w 77"/>
                <a:gd name="T19" fmla="*/ 126591 h 72"/>
                <a:gd name="T20" fmla="*/ 118574 w 77"/>
                <a:gd name="T21" fmla="*/ 126591 h 72"/>
                <a:gd name="T22" fmla="*/ 136272 w 77"/>
                <a:gd name="T23" fmla="*/ 109009 h 72"/>
                <a:gd name="T24" fmla="*/ 136272 w 77"/>
                <a:gd name="T25" fmla="*/ 75603 h 72"/>
                <a:gd name="T26" fmla="*/ 118574 w 77"/>
                <a:gd name="T27" fmla="*/ 61537 h 7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7"/>
                <a:gd name="T43" fmla="*/ 0 h 72"/>
                <a:gd name="T44" fmla="*/ 77 w 77"/>
                <a:gd name="T45" fmla="*/ 72 h 7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7" h="72">
                  <a:moveTo>
                    <a:pt x="67" y="35"/>
                  </a:moveTo>
                  <a:cubicBezTo>
                    <a:pt x="67" y="30"/>
                    <a:pt x="67" y="10"/>
                    <a:pt x="67" y="10"/>
                  </a:cubicBezTo>
                  <a:cubicBezTo>
                    <a:pt x="67" y="4"/>
                    <a:pt x="62" y="0"/>
                    <a:pt x="57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5" y="0"/>
                    <a:pt x="11" y="4"/>
                    <a:pt x="11" y="10"/>
                  </a:cubicBezTo>
                  <a:cubicBezTo>
                    <a:pt x="11" y="10"/>
                    <a:pt x="11" y="30"/>
                    <a:pt x="11" y="35"/>
                  </a:cubicBezTo>
                  <a:cubicBezTo>
                    <a:pt x="11" y="40"/>
                    <a:pt x="0" y="43"/>
                    <a:pt x="0" y="43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8"/>
                    <a:pt x="5" y="72"/>
                    <a:pt x="10" y="72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67" y="72"/>
                    <a:pt x="67" y="72"/>
                    <a:pt x="67" y="72"/>
                  </a:cubicBezTo>
                  <a:cubicBezTo>
                    <a:pt x="73" y="72"/>
                    <a:pt x="77" y="68"/>
                    <a:pt x="77" y="62"/>
                  </a:cubicBezTo>
                  <a:cubicBezTo>
                    <a:pt x="77" y="43"/>
                    <a:pt x="77" y="43"/>
                    <a:pt x="77" y="43"/>
                  </a:cubicBezTo>
                  <a:cubicBezTo>
                    <a:pt x="77" y="43"/>
                    <a:pt x="67" y="40"/>
                    <a:pt x="67" y="3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4639" name="Freeform 9"/>
            <p:cNvSpPr>
              <a:spLocks/>
            </p:cNvSpPr>
            <p:nvPr/>
          </p:nvSpPr>
          <p:spPr bwMode="auto">
            <a:xfrm>
              <a:off x="874868" y="2304575"/>
              <a:ext cx="151909" cy="157122"/>
            </a:xfrm>
            <a:custGeom>
              <a:avLst/>
              <a:gdLst>
                <a:gd name="T0" fmla="*/ 111282 w 86"/>
                <a:gd name="T1" fmla="*/ 52962 h 89"/>
                <a:gd name="T2" fmla="*/ 95385 w 86"/>
                <a:gd name="T3" fmla="*/ 12358 h 89"/>
                <a:gd name="T4" fmla="*/ 70655 w 86"/>
                <a:gd name="T5" fmla="*/ 3531 h 89"/>
                <a:gd name="T6" fmla="*/ 12365 w 86"/>
                <a:gd name="T7" fmla="*/ 26481 h 89"/>
                <a:gd name="T8" fmla="*/ 3533 w 86"/>
                <a:gd name="T9" fmla="*/ 51197 h 89"/>
                <a:gd name="T10" fmla="*/ 21197 w 86"/>
                <a:gd name="T11" fmla="*/ 91802 h 89"/>
                <a:gd name="T12" fmla="*/ 8832 w 86"/>
                <a:gd name="T13" fmla="*/ 111221 h 89"/>
                <a:gd name="T14" fmla="*/ 21197 w 86"/>
                <a:gd name="T15" fmla="*/ 142999 h 89"/>
                <a:gd name="T16" fmla="*/ 44160 w 86"/>
                <a:gd name="T17" fmla="*/ 153591 h 89"/>
                <a:gd name="T18" fmla="*/ 91852 w 86"/>
                <a:gd name="T19" fmla="*/ 134172 h 89"/>
                <a:gd name="T20" fmla="*/ 137778 w 86"/>
                <a:gd name="T21" fmla="*/ 114752 h 89"/>
                <a:gd name="T22" fmla="*/ 146610 w 86"/>
                <a:gd name="T23" fmla="*/ 91802 h 89"/>
                <a:gd name="T24" fmla="*/ 134245 w 86"/>
                <a:gd name="T25" fmla="*/ 58259 h 89"/>
                <a:gd name="T26" fmla="*/ 111282 w 86"/>
                <a:gd name="T27" fmla="*/ 52962 h 8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6"/>
                <a:gd name="T43" fmla="*/ 0 h 89"/>
                <a:gd name="T44" fmla="*/ 86 w 86"/>
                <a:gd name="T45" fmla="*/ 89 h 8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6" h="89">
                  <a:moveTo>
                    <a:pt x="63" y="30"/>
                  </a:moveTo>
                  <a:cubicBezTo>
                    <a:pt x="61" y="26"/>
                    <a:pt x="54" y="7"/>
                    <a:pt x="54" y="7"/>
                  </a:cubicBezTo>
                  <a:cubicBezTo>
                    <a:pt x="51" y="2"/>
                    <a:pt x="45" y="0"/>
                    <a:pt x="40" y="2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2" y="18"/>
                    <a:pt x="0" y="23"/>
                    <a:pt x="2" y="29"/>
                  </a:cubicBezTo>
                  <a:cubicBezTo>
                    <a:pt x="2" y="29"/>
                    <a:pt x="10" y="47"/>
                    <a:pt x="12" y="52"/>
                  </a:cubicBezTo>
                  <a:cubicBezTo>
                    <a:pt x="13" y="56"/>
                    <a:pt x="5" y="63"/>
                    <a:pt x="5" y="63"/>
                  </a:cubicBezTo>
                  <a:cubicBezTo>
                    <a:pt x="12" y="81"/>
                    <a:pt x="12" y="81"/>
                    <a:pt x="12" y="81"/>
                  </a:cubicBezTo>
                  <a:cubicBezTo>
                    <a:pt x="14" y="86"/>
                    <a:pt x="20" y="89"/>
                    <a:pt x="25" y="87"/>
                  </a:cubicBezTo>
                  <a:cubicBezTo>
                    <a:pt x="52" y="76"/>
                    <a:pt x="52" y="76"/>
                    <a:pt x="52" y="76"/>
                  </a:cubicBezTo>
                  <a:cubicBezTo>
                    <a:pt x="78" y="65"/>
                    <a:pt x="78" y="65"/>
                    <a:pt x="78" y="65"/>
                  </a:cubicBezTo>
                  <a:cubicBezTo>
                    <a:pt x="83" y="63"/>
                    <a:pt x="86" y="57"/>
                    <a:pt x="83" y="52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6" y="33"/>
                    <a:pt x="65" y="35"/>
                    <a:pt x="63" y="3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4640" name="Freeform 10"/>
            <p:cNvSpPr>
              <a:spLocks/>
            </p:cNvSpPr>
            <p:nvPr/>
          </p:nvSpPr>
          <p:spPr bwMode="auto">
            <a:xfrm>
              <a:off x="699875" y="2415528"/>
              <a:ext cx="163079" cy="162334"/>
            </a:xfrm>
            <a:custGeom>
              <a:avLst/>
              <a:gdLst>
                <a:gd name="T0" fmla="*/ 108128 w 92"/>
                <a:gd name="T1" fmla="*/ 37055 h 92"/>
                <a:gd name="T2" fmla="*/ 77994 w 92"/>
                <a:gd name="T3" fmla="*/ 7058 h 92"/>
                <a:gd name="T4" fmla="*/ 53178 w 92"/>
                <a:gd name="T5" fmla="*/ 7058 h 92"/>
                <a:gd name="T6" fmla="*/ 7090 w 92"/>
                <a:gd name="T7" fmla="*/ 51170 h 92"/>
                <a:gd name="T8" fmla="*/ 7090 w 92"/>
                <a:gd name="T9" fmla="*/ 75874 h 92"/>
                <a:gd name="T10" fmla="*/ 38997 w 92"/>
                <a:gd name="T11" fmla="*/ 107634 h 92"/>
                <a:gd name="T12" fmla="*/ 35452 w 92"/>
                <a:gd name="T13" fmla="*/ 130573 h 92"/>
                <a:gd name="T14" fmla="*/ 60268 w 92"/>
                <a:gd name="T15" fmla="*/ 155276 h 92"/>
                <a:gd name="T16" fmla="*/ 85085 w 92"/>
                <a:gd name="T17" fmla="*/ 155276 h 92"/>
                <a:gd name="T18" fmla="*/ 120537 w 92"/>
                <a:gd name="T19" fmla="*/ 119986 h 92"/>
                <a:gd name="T20" fmla="*/ 155989 w 92"/>
                <a:gd name="T21" fmla="*/ 84696 h 92"/>
                <a:gd name="T22" fmla="*/ 155989 w 92"/>
                <a:gd name="T23" fmla="*/ 58229 h 92"/>
                <a:gd name="T24" fmla="*/ 132945 w 92"/>
                <a:gd name="T25" fmla="*/ 33526 h 92"/>
                <a:gd name="T26" fmla="*/ 108128 w 92"/>
                <a:gd name="T27" fmla="*/ 37055 h 9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92"/>
                <a:gd name="T43" fmla="*/ 0 h 92"/>
                <a:gd name="T44" fmla="*/ 92 w 92"/>
                <a:gd name="T45" fmla="*/ 92 h 9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92" h="92">
                  <a:moveTo>
                    <a:pt x="61" y="21"/>
                  </a:moveTo>
                  <a:cubicBezTo>
                    <a:pt x="58" y="18"/>
                    <a:pt x="44" y="4"/>
                    <a:pt x="44" y="4"/>
                  </a:cubicBezTo>
                  <a:cubicBezTo>
                    <a:pt x="40" y="0"/>
                    <a:pt x="33" y="0"/>
                    <a:pt x="30" y="4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0" y="33"/>
                    <a:pt x="0" y="39"/>
                    <a:pt x="4" y="43"/>
                  </a:cubicBezTo>
                  <a:cubicBezTo>
                    <a:pt x="4" y="43"/>
                    <a:pt x="19" y="57"/>
                    <a:pt x="22" y="61"/>
                  </a:cubicBezTo>
                  <a:cubicBezTo>
                    <a:pt x="25" y="64"/>
                    <a:pt x="20" y="74"/>
                    <a:pt x="20" y="74"/>
                  </a:cubicBezTo>
                  <a:cubicBezTo>
                    <a:pt x="34" y="88"/>
                    <a:pt x="34" y="88"/>
                    <a:pt x="34" y="88"/>
                  </a:cubicBezTo>
                  <a:cubicBezTo>
                    <a:pt x="38" y="92"/>
                    <a:pt x="44" y="92"/>
                    <a:pt x="48" y="88"/>
                  </a:cubicBezTo>
                  <a:cubicBezTo>
                    <a:pt x="68" y="68"/>
                    <a:pt x="68" y="68"/>
                    <a:pt x="68" y="68"/>
                  </a:cubicBezTo>
                  <a:cubicBezTo>
                    <a:pt x="88" y="48"/>
                    <a:pt x="88" y="48"/>
                    <a:pt x="88" y="48"/>
                  </a:cubicBezTo>
                  <a:cubicBezTo>
                    <a:pt x="92" y="44"/>
                    <a:pt x="92" y="37"/>
                    <a:pt x="88" y="33"/>
                  </a:cubicBezTo>
                  <a:cubicBezTo>
                    <a:pt x="75" y="19"/>
                    <a:pt x="75" y="19"/>
                    <a:pt x="75" y="19"/>
                  </a:cubicBezTo>
                  <a:cubicBezTo>
                    <a:pt x="75" y="19"/>
                    <a:pt x="65" y="25"/>
                    <a:pt x="61" y="2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4641" name="Freeform 11"/>
            <p:cNvSpPr>
              <a:spLocks/>
            </p:cNvSpPr>
            <p:nvPr/>
          </p:nvSpPr>
          <p:spPr bwMode="auto">
            <a:xfrm>
              <a:off x="588922" y="2588287"/>
              <a:ext cx="157122" cy="151909"/>
            </a:xfrm>
            <a:custGeom>
              <a:avLst/>
              <a:gdLst>
                <a:gd name="T0" fmla="*/ 91802 w 89"/>
                <a:gd name="T1" fmla="*/ 21197 h 86"/>
                <a:gd name="T2" fmla="*/ 51197 w 89"/>
                <a:gd name="T3" fmla="*/ 3533 h 86"/>
                <a:gd name="T4" fmla="*/ 28247 w 89"/>
                <a:gd name="T5" fmla="*/ 14131 h 86"/>
                <a:gd name="T6" fmla="*/ 3531 w 89"/>
                <a:gd name="T7" fmla="*/ 72422 h 86"/>
                <a:gd name="T8" fmla="*/ 14123 w 89"/>
                <a:gd name="T9" fmla="*/ 95385 h 86"/>
                <a:gd name="T10" fmla="*/ 54728 w 89"/>
                <a:gd name="T11" fmla="*/ 113049 h 86"/>
                <a:gd name="T12" fmla="*/ 60024 w 89"/>
                <a:gd name="T13" fmla="*/ 134245 h 86"/>
                <a:gd name="T14" fmla="*/ 91802 w 89"/>
                <a:gd name="T15" fmla="*/ 148376 h 86"/>
                <a:gd name="T16" fmla="*/ 114752 w 89"/>
                <a:gd name="T17" fmla="*/ 137778 h 86"/>
                <a:gd name="T18" fmla="*/ 134172 w 89"/>
                <a:gd name="T19" fmla="*/ 91852 h 86"/>
                <a:gd name="T20" fmla="*/ 153591 w 89"/>
                <a:gd name="T21" fmla="*/ 45926 h 86"/>
                <a:gd name="T22" fmla="*/ 144764 w 89"/>
                <a:gd name="T23" fmla="*/ 22963 h 86"/>
                <a:gd name="T24" fmla="*/ 111221 w 89"/>
                <a:gd name="T25" fmla="*/ 8832 h 86"/>
                <a:gd name="T26" fmla="*/ 91802 w 89"/>
                <a:gd name="T27" fmla="*/ 21197 h 8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9"/>
                <a:gd name="T43" fmla="*/ 0 h 86"/>
                <a:gd name="T44" fmla="*/ 89 w 89"/>
                <a:gd name="T45" fmla="*/ 86 h 8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9" h="86">
                  <a:moveTo>
                    <a:pt x="52" y="12"/>
                  </a:moveTo>
                  <a:cubicBezTo>
                    <a:pt x="48" y="10"/>
                    <a:pt x="29" y="2"/>
                    <a:pt x="29" y="2"/>
                  </a:cubicBezTo>
                  <a:cubicBezTo>
                    <a:pt x="24" y="0"/>
                    <a:pt x="18" y="3"/>
                    <a:pt x="16" y="8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0" y="46"/>
                    <a:pt x="3" y="52"/>
                    <a:pt x="8" y="54"/>
                  </a:cubicBezTo>
                  <a:cubicBezTo>
                    <a:pt x="8" y="54"/>
                    <a:pt x="26" y="62"/>
                    <a:pt x="31" y="64"/>
                  </a:cubicBezTo>
                  <a:cubicBezTo>
                    <a:pt x="35" y="65"/>
                    <a:pt x="34" y="76"/>
                    <a:pt x="34" y="76"/>
                  </a:cubicBezTo>
                  <a:cubicBezTo>
                    <a:pt x="52" y="84"/>
                    <a:pt x="52" y="84"/>
                    <a:pt x="52" y="84"/>
                  </a:cubicBezTo>
                  <a:cubicBezTo>
                    <a:pt x="57" y="86"/>
                    <a:pt x="63" y="84"/>
                    <a:pt x="65" y="78"/>
                  </a:cubicBezTo>
                  <a:cubicBezTo>
                    <a:pt x="76" y="52"/>
                    <a:pt x="76" y="52"/>
                    <a:pt x="76" y="52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9" y="21"/>
                    <a:pt x="87" y="15"/>
                    <a:pt x="82" y="13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5"/>
                    <a:pt x="57" y="14"/>
                    <a:pt x="52" y="1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4642" name="Freeform 12"/>
            <p:cNvSpPr>
              <a:spLocks/>
            </p:cNvSpPr>
            <p:nvPr/>
          </p:nvSpPr>
          <p:spPr bwMode="auto">
            <a:xfrm>
              <a:off x="560625" y="2784876"/>
              <a:ext cx="128825" cy="135527"/>
            </a:xfrm>
            <a:custGeom>
              <a:avLst/>
              <a:gdLst>
                <a:gd name="T0" fmla="*/ 61765 w 73"/>
                <a:gd name="T1" fmla="*/ 17601 h 77"/>
                <a:gd name="T2" fmla="*/ 17647 w 73"/>
                <a:gd name="T3" fmla="*/ 17601 h 77"/>
                <a:gd name="T4" fmla="*/ 0 w 73"/>
                <a:gd name="T5" fmla="*/ 36962 h 77"/>
                <a:gd name="T6" fmla="*/ 0 w 73"/>
                <a:gd name="T7" fmla="*/ 98565 h 77"/>
                <a:gd name="T8" fmla="*/ 17647 w 73"/>
                <a:gd name="T9" fmla="*/ 116166 h 77"/>
                <a:gd name="T10" fmla="*/ 61765 w 73"/>
                <a:gd name="T11" fmla="*/ 116166 h 77"/>
                <a:gd name="T12" fmla="*/ 75883 w 73"/>
                <a:gd name="T13" fmla="*/ 135527 h 77"/>
                <a:gd name="T14" fmla="*/ 111178 w 73"/>
                <a:gd name="T15" fmla="*/ 135527 h 77"/>
                <a:gd name="T16" fmla="*/ 128825 w 73"/>
                <a:gd name="T17" fmla="*/ 117926 h 77"/>
                <a:gd name="T18" fmla="*/ 128825 w 73"/>
                <a:gd name="T19" fmla="*/ 66883 h 77"/>
                <a:gd name="T20" fmla="*/ 128825 w 73"/>
                <a:gd name="T21" fmla="*/ 17601 h 77"/>
                <a:gd name="T22" fmla="*/ 111178 w 73"/>
                <a:gd name="T23" fmla="*/ 0 h 77"/>
                <a:gd name="T24" fmla="*/ 75883 w 73"/>
                <a:gd name="T25" fmla="*/ 0 h 77"/>
                <a:gd name="T26" fmla="*/ 61765 w 73"/>
                <a:gd name="T27" fmla="*/ 17601 h 7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3"/>
                <a:gd name="T43" fmla="*/ 0 h 77"/>
                <a:gd name="T44" fmla="*/ 73 w 73"/>
                <a:gd name="T45" fmla="*/ 77 h 7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3" h="77">
                  <a:moveTo>
                    <a:pt x="35" y="10"/>
                  </a:moveTo>
                  <a:cubicBezTo>
                    <a:pt x="30" y="10"/>
                    <a:pt x="10" y="10"/>
                    <a:pt x="10" y="10"/>
                  </a:cubicBezTo>
                  <a:cubicBezTo>
                    <a:pt x="5" y="10"/>
                    <a:pt x="0" y="15"/>
                    <a:pt x="0" y="21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2"/>
                    <a:pt x="5" y="66"/>
                    <a:pt x="10" y="66"/>
                  </a:cubicBezTo>
                  <a:cubicBezTo>
                    <a:pt x="10" y="66"/>
                    <a:pt x="30" y="66"/>
                    <a:pt x="35" y="66"/>
                  </a:cubicBezTo>
                  <a:cubicBezTo>
                    <a:pt x="40" y="66"/>
                    <a:pt x="43" y="77"/>
                    <a:pt x="43" y="77"/>
                  </a:cubicBezTo>
                  <a:cubicBezTo>
                    <a:pt x="63" y="77"/>
                    <a:pt x="63" y="77"/>
                    <a:pt x="63" y="77"/>
                  </a:cubicBezTo>
                  <a:cubicBezTo>
                    <a:pt x="68" y="77"/>
                    <a:pt x="73" y="72"/>
                    <a:pt x="73" y="67"/>
                  </a:cubicBezTo>
                  <a:cubicBezTo>
                    <a:pt x="73" y="38"/>
                    <a:pt x="73" y="38"/>
                    <a:pt x="73" y="38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73" y="4"/>
                    <a:pt x="68" y="0"/>
                    <a:pt x="6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0" y="10"/>
                    <a:pt x="35" y="1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4643" name="Freeform 13"/>
            <p:cNvSpPr>
              <a:spLocks/>
            </p:cNvSpPr>
            <p:nvPr/>
          </p:nvSpPr>
          <p:spPr bwMode="auto">
            <a:xfrm>
              <a:off x="588922" y="2965081"/>
              <a:ext cx="157122" cy="149675"/>
            </a:xfrm>
            <a:custGeom>
              <a:avLst/>
              <a:gdLst>
                <a:gd name="T0" fmla="*/ 54728 w 89"/>
                <a:gd name="T1" fmla="*/ 38739 h 85"/>
                <a:gd name="T2" fmla="*/ 14123 w 89"/>
                <a:gd name="T3" fmla="*/ 56348 h 85"/>
                <a:gd name="T4" fmla="*/ 3531 w 89"/>
                <a:gd name="T5" fmla="*/ 79240 h 85"/>
                <a:gd name="T6" fmla="*/ 28247 w 89"/>
                <a:gd name="T7" fmla="*/ 137349 h 85"/>
                <a:gd name="T8" fmla="*/ 51197 w 89"/>
                <a:gd name="T9" fmla="*/ 146153 h 85"/>
                <a:gd name="T10" fmla="*/ 91802 w 89"/>
                <a:gd name="T11" fmla="*/ 130305 h 85"/>
                <a:gd name="T12" fmla="*/ 111221 w 89"/>
                <a:gd name="T13" fmla="*/ 142631 h 85"/>
                <a:gd name="T14" fmla="*/ 144764 w 89"/>
                <a:gd name="T15" fmla="*/ 128544 h 85"/>
                <a:gd name="T16" fmla="*/ 153591 w 89"/>
                <a:gd name="T17" fmla="*/ 105653 h 85"/>
                <a:gd name="T18" fmla="*/ 134172 w 89"/>
                <a:gd name="T19" fmla="*/ 58109 h 85"/>
                <a:gd name="T20" fmla="*/ 114752 w 89"/>
                <a:gd name="T21" fmla="*/ 12326 h 85"/>
                <a:gd name="T22" fmla="*/ 91802 w 89"/>
                <a:gd name="T23" fmla="*/ 3522 h 85"/>
                <a:gd name="T24" fmla="*/ 60024 w 89"/>
                <a:gd name="T25" fmla="*/ 15848 h 85"/>
                <a:gd name="T26" fmla="*/ 54728 w 89"/>
                <a:gd name="T27" fmla="*/ 38739 h 8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9"/>
                <a:gd name="T43" fmla="*/ 0 h 85"/>
                <a:gd name="T44" fmla="*/ 89 w 89"/>
                <a:gd name="T45" fmla="*/ 85 h 8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9" h="85">
                  <a:moveTo>
                    <a:pt x="31" y="22"/>
                  </a:moveTo>
                  <a:cubicBezTo>
                    <a:pt x="26" y="24"/>
                    <a:pt x="8" y="32"/>
                    <a:pt x="8" y="32"/>
                  </a:cubicBezTo>
                  <a:cubicBezTo>
                    <a:pt x="3" y="34"/>
                    <a:pt x="0" y="40"/>
                    <a:pt x="2" y="45"/>
                  </a:cubicBezTo>
                  <a:cubicBezTo>
                    <a:pt x="16" y="78"/>
                    <a:pt x="16" y="78"/>
                    <a:pt x="16" y="78"/>
                  </a:cubicBezTo>
                  <a:cubicBezTo>
                    <a:pt x="18" y="83"/>
                    <a:pt x="24" y="85"/>
                    <a:pt x="29" y="83"/>
                  </a:cubicBezTo>
                  <a:cubicBezTo>
                    <a:pt x="29" y="83"/>
                    <a:pt x="48" y="76"/>
                    <a:pt x="52" y="74"/>
                  </a:cubicBezTo>
                  <a:cubicBezTo>
                    <a:pt x="57" y="72"/>
                    <a:pt x="63" y="81"/>
                    <a:pt x="63" y="81"/>
                  </a:cubicBezTo>
                  <a:cubicBezTo>
                    <a:pt x="82" y="73"/>
                    <a:pt x="82" y="73"/>
                    <a:pt x="82" y="73"/>
                  </a:cubicBezTo>
                  <a:cubicBezTo>
                    <a:pt x="87" y="71"/>
                    <a:pt x="89" y="65"/>
                    <a:pt x="87" y="60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3" y="2"/>
                    <a:pt x="57" y="0"/>
                    <a:pt x="52" y="2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5" y="20"/>
                    <a:pt x="31" y="2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4644" name="Freeform 14"/>
            <p:cNvSpPr>
              <a:spLocks/>
            </p:cNvSpPr>
            <p:nvPr/>
          </p:nvSpPr>
          <p:spPr bwMode="auto">
            <a:xfrm>
              <a:off x="699875" y="3127416"/>
              <a:ext cx="163079" cy="162334"/>
            </a:xfrm>
            <a:custGeom>
              <a:avLst/>
              <a:gdLst>
                <a:gd name="T0" fmla="*/ 38997 w 92"/>
                <a:gd name="T1" fmla="*/ 54699 h 92"/>
                <a:gd name="T2" fmla="*/ 7090 w 92"/>
                <a:gd name="T3" fmla="*/ 84696 h 92"/>
                <a:gd name="T4" fmla="*/ 7090 w 92"/>
                <a:gd name="T5" fmla="*/ 111163 h 92"/>
                <a:gd name="T6" fmla="*/ 53178 w 92"/>
                <a:gd name="T7" fmla="*/ 155276 h 92"/>
                <a:gd name="T8" fmla="*/ 77994 w 92"/>
                <a:gd name="T9" fmla="*/ 155276 h 92"/>
                <a:gd name="T10" fmla="*/ 109901 w 92"/>
                <a:gd name="T11" fmla="*/ 123515 h 92"/>
                <a:gd name="T12" fmla="*/ 132945 w 92"/>
                <a:gd name="T13" fmla="*/ 127044 h 92"/>
                <a:gd name="T14" fmla="*/ 155989 w 92"/>
                <a:gd name="T15" fmla="*/ 102341 h 92"/>
                <a:gd name="T16" fmla="*/ 155989 w 92"/>
                <a:gd name="T17" fmla="*/ 77638 h 92"/>
                <a:gd name="T18" fmla="*/ 120537 w 92"/>
                <a:gd name="T19" fmla="*/ 42348 h 92"/>
                <a:gd name="T20" fmla="*/ 85085 w 92"/>
                <a:gd name="T21" fmla="*/ 7058 h 92"/>
                <a:gd name="T22" fmla="*/ 60268 w 92"/>
                <a:gd name="T23" fmla="*/ 7058 h 92"/>
                <a:gd name="T24" fmla="*/ 35452 w 92"/>
                <a:gd name="T25" fmla="*/ 31761 h 92"/>
                <a:gd name="T26" fmla="*/ 38997 w 92"/>
                <a:gd name="T27" fmla="*/ 54699 h 9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92"/>
                <a:gd name="T43" fmla="*/ 0 h 92"/>
                <a:gd name="T44" fmla="*/ 92 w 92"/>
                <a:gd name="T45" fmla="*/ 92 h 9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92" h="92">
                  <a:moveTo>
                    <a:pt x="22" y="31"/>
                  </a:moveTo>
                  <a:cubicBezTo>
                    <a:pt x="19" y="34"/>
                    <a:pt x="4" y="48"/>
                    <a:pt x="4" y="48"/>
                  </a:cubicBezTo>
                  <a:cubicBezTo>
                    <a:pt x="0" y="52"/>
                    <a:pt x="0" y="59"/>
                    <a:pt x="4" y="63"/>
                  </a:cubicBezTo>
                  <a:cubicBezTo>
                    <a:pt x="30" y="88"/>
                    <a:pt x="30" y="88"/>
                    <a:pt x="30" y="88"/>
                  </a:cubicBezTo>
                  <a:cubicBezTo>
                    <a:pt x="33" y="92"/>
                    <a:pt x="40" y="92"/>
                    <a:pt x="44" y="88"/>
                  </a:cubicBezTo>
                  <a:cubicBezTo>
                    <a:pt x="44" y="88"/>
                    <a:pt x="58" y="74"/>
                    <a:pt x="62" y="70"/>
                  </a:cubicBezTo>
                  <a:cubicBezTo>
                    <a:pt x="65" y="67"/>
                    <a:pt x="75" y="72"/>
                    <a:pt x="75" y="72"/>
                  </a:cubicBezTo>
                  <a:cubicBezTo>
                    <a:pt x="88" y="58"/>
                    <a:pt x="88" y="58"/>
                    <a:pt x="88" y="58"/>
                  </a:cubicBezTo>
                  <a:cubicBezTo>
                    <a:pt x="92" y="54"/>
                    <a:pt x="92" y="48"/>
                    <a:pt x="88" y="44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4" y="0"/>
                    <a:pt x="38" y="0"/>
                    <a:pt x="34" y="4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6" y="27"/>
                    <a:pt x="22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4645" name="Freeform 15"/>
            <p:cNvSpPr>
              <a:spLocks/>
            </p:cNvSpPr>
            <p:nvPr/>
          </p:nvSpPr>
          <p:spPr bwMode="auto">
            <a:xfrm>
              <a:off x="874868" y="3243581"/>
              <a:ext cx="151909" cy="157122"/>
            </a:xfrm>
            <a:custGeom>
              <a:avLst/>
              <a:gdLst>
                <a:gd name="T0" fmla="*/ 21197 w 86"/>
                <a:gd name="T1" fmla="*/ 65320 h 89"/>
                <a:gd name="T2" fmla="*/ 3533 w 86"/>
                <a:gd name="T3" fmla="*/ 105925 h 89"/>
                <a:gd name="T4" fmla="*/ 12365 w 86"/>
                <a:gd name="T5" fmla="*/ 128875 h 89"/>
                <a:gd name="T6" fmla="*/ 70655 w 86"/>
                <a:gd name="T7" fmla="*/ 153591 h 89"/>
                <a:gd name="T8" fmla="*/ 95385 w 86"/>
                <a:gd name="T9" fmla="*/ 142999 h 89"/>
                <a:gd name="T10" fmla="*/ 111282 w 86"/>
                <a:gd name="T11" fmla="*/ 102394 h 89"/>
                <a:gd name="T12" fmla="*/ 134245 w 86"/>
                <a:gd name="T13" fmla="*/ 97098 h 89"/>
                <a:gd name="T14" fmla="*/ 146610 w 86"/>
                <a:gd name="T15" fmla="*/ 65320 h 89"/>
                <a:gd name="T16" fmla="*/ 137778 w 86"/>
                <a:gd name="T17" fmla="*/ 42370 h 89"/>
                <a:gd name="T18" fmla="*/ 91852 w 86"/>
                <a:gd name="T19" fmla="*/ 22950 h 89"/>
                <a:gd name="T20" fmla="*/ 44160 w 86"/>
                <a:gd name="T21" fmla="*/ 3531 h 89"/>
                <a:gd name="T22" fmla="*/ 21197 w 86"/>
                <a:gd name="T23" fmla="*/ 12358 h 89"/>
                <a:gd name="T24" fmla="*/ 8832 w 86"/>
                <a:gd name="T25" fmla="*/ 45901 h 89"/>
                <a:gd name="T26" fmla="*/ 21197 w 86"/>
                <a:gd name="T27" fmla="*/ 65320 h 8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6"/>
                <a:gd name="T43" fmla="*/ 0 h 89"/>
                <a:gd name="T44" fmla="*/ 86 w 86"/>
                <a:gd name="T45" fmla="*/ 89 h 8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6" h="89">
                  <a:moveTo>
                    <a:pt x="12" y="37"/>
                  </a:moveTo>
                  <a:cubicBezTo>
                    <a:pt x="10" y="41"/>
                    <a:pt x="2" y="60"/>
                    <a:pt x="2" y="60"/>
                  </a:cubicBezTo>
                  <a:cubicBezTo>
                    <a:pt x="0" y="65"/>
                    <a:pt x="2" y="71"/>
                    <a:pt x="7" y="73"/>
                  </a:cubicBezTo>
                  <a:cubicBezTo>
                    <a:pt x="40" y="87"/>
                    <a:pt x="40" y="87"/>
                    <a:pt x="40" y="87"/>
                  </a:cubicBezTo>
                  <a:cubicBezTo>
                    <a:pt x="45" y="89"/>
                    <a:pt x="51" y="87"/>
                    <a:pt x="54" y="81"/>
                  </a:cubicBezTo>
                  <a:cubicBezTo>
                    <a:pt x="54" y="81"/>
                    <a:pt x="61" y="63"/>
                    <a:pt x="63" y="58"/>
                  </a:cubicBezTo>
                  <a:cubicBezTo>
                    <a:pt x="65" y="54"/>
                    <a:pt x="76" y="55"/>
                    <a:pt x="76" y="55"/>
                  </a:cubicBezTo>
                  <a:cubicBezTo>
                    <a:pt x="83" y="37"/>
                    <a:pt x="83" y="37"/>
                    <a:pt x="83" y="37"/>
                  </a:cubicBezTo>
                  <a:cubicBezTo>
                    <a:pt x="86" y="32"/>
                    <a:pt x="83" y="26"/>
                    <a:pt x="78" y="24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0" y="0"/>
                    <a:pt x="14" y="2"/>
                    <a:pt x="12" y="7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13" y="32"/>
                    <a:pt x="12" y="3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4646" name="Freeform 16"/>
            <p:cNvSpPr>
              <a:spLocks/>
            </p:cNvSpPr>
            <p:nvPr/>
          </p:nvSpPr>
          <p:spPr bwMode="auto">
            <a:xfrm>
              <a:off x="1069223" y="3300175"/>
              <a:ext cx="136272" cy="128825"/>
            </a:xfrm>
            <a:custGeom>
              <a:avLst/>
              <a:gdLst>
                <a:gd name="T0" fmla="*/ 19467 w 77"/>
                <a:gd name="T1" fmla="*/ 67060 h 73"/>
                <a:gd name="T2" fmla="*/ 19467 w 77"/>
                <a:gd name="T3" fmla="*/ 111178 h 73"/>
                <a:gd name="T4" fmla="*/ 37165 w 77"/>
                <a:gd name="T5" fmla="*/ 128825 h 73"/>
                <a:gd name="T6" fmla="*/ 100877 w 77"/>
                <a:gd name="T7" fmla="*/ 128825 h 73"/>
                <a:gd name="T8" fmla="*/ 118574 w 77"/>
                <a:gd name="T9" fmla="*/ 111178 h 73"/>
                <a:gd name="T10" fmla="*/ 118574 w 77"/>
                <a:gd name="T11" fmla="*/ 67060 h 73"/>
                <a:gd name="T12" fmla="*/ 136272 w 77"/>
                <a:gd name="T13" fmla="*/ 52942 h 73"/>
                <a:gd name="T14" fmla="*/ 136272 w 77"/>
                <a:gd name="T15" fmla="*/ 17647 h 73"/>
                <a:gd name="T16" fmla="*/ 118574 w 77"/>
                <a:gd name="T17" fmla="*/ 0 h 73"/>
                <a:gd name="T18" fmla="*/ 69021 w 77"/>
                <a:gd name="T19" fmla="*/ 0 h 73"/>
                <a:gd name="T20" fmla="*/ 17698 w 77"/>
                <a:gd name="T21" fmla="*/ 0 h 73"/>
                <a:gd name="T22" fmla="*/ 0 w 77"/>
                <a:gd name="T23" fmla="*/ 17647 h 73"/>
                <a:gd name="T24" fmla="*/ 0 w 77"/>
                <a:gd name="T25" fmla="*/ 52942 h 73"/>
                <a:gd name="T26" fmla="*/ 19467 w 77"/>
                <a:gd name="T27" fmla="*/ 67060 h 7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7"/>
                <a:gd name="T43" fmla="*/ 0 h 73"/>
                <a:gd name="T44" fmla="*/ 77 w 77"/>
                <a:gd name="T45" fmla="*/ 73 h 7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7" h="73">
                  <a:moveTo>
                    <a:pt x="11" y="38"/>
                  </a:moveTo>
                  <a:cubicBezTo>
                    <a:pt x="11" y="43"/>
                    <a:pt x="11" y="63"/>
                    <a:pt x="11" y="63"/>
                  </a:cubicBezTo>
                  <a:cubicBezTo>
                    <a:pt x="11" y="68"/>
                    <a:pt x="15" y="73"/>
                    <a:pt x="21" y="73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62" y="73"/>
                    <a:pt x="67" y="68"/>
                    <a:pt x="67" y="63"/>
                  </a:cubicBezTo>
                  <a:cubicBezTo>
                    <a:pt x="67" y="63"/>
                    <a:pt x="67" y="43"/>
                    <a:pt x="67" y="38"/>
                  </a:cubicBezTo>
                  <a:cubicBezTo>
                    <a:pt x="67" y="33"/>
                    <a:pt x="77" y="30"/>
                    <a:pt x="77" y="30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7" y="5"/>
                    <a:pt x="73" y="0"/>
                    <a:pt x="67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11" y="33"/>
                    <a:pt x="11" y="3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4647" name="Freeform 17"/>
            <p:cNvSpPr>
              <a:spLocks/>
            </p:cNvSpPr>
            <p:nvPr/>
          </p:nvSpPr>
          <p:spPr bwMode="auto">
            <a:xfrm>
              <a:off x="1249428" y="3243581"/>
              <a:ext cx="152654" cy="157122"/>
            </a:xfrm>
            <a:custGeom>
              <a:avLst/>
              <a:gdLst>
                <a:gd name="T0" fmla="*/ 40826 w 86"/>
                <a:gd name="T1" fmla="*/ 102394 h 89"/>
                <a:gd name="T2" fmla="*/ 56801 w 86"/>
                <a:gd name="T3" fmla="*/ 142999 h 89"/>
                <a:gd name="T4" fmla="*/ 79877 w 86"/>
                <a:gd name="T5" fmla="*/ 153591 h 89"/>
                <a:gd name="T6" fmla="*/ 138454 w 86"/>
                <a:gd name="T7" fmla="*/ 128875 h 89"/>
                <a:gd name="T8" fmla="*/ 149104 w 86"/>
                <a:gd name="T9" fmla="*/ 105925 h 89"/>
                <a:gd name="T10" fmla="*/ 131353 w 86"/>
                <a:gd name="T11" fmla="*/ 65320 h 89"/>
                <a:gd name="T12" fmla="*/ 143779 w 86"/>
                <a:gd name="T13" fmla="*/ 45901 h 89"/>
                <a:gd name="T14" fmla="*/ 131353 w 86"/>
                <a:gd name="T15" fmla="*/ 12358 h 89"/>
                <a:gd name="T16" fmla="*/ 106503 w 86"/>
                <a:gd name="T17" fmla="*/ 3531 h 89"/>
                <a:gd name="T18" fmla="*/ 60352 w 86"/>
                <a:gd name="T19" fmla="*/ 22950 h 89"/>
                <a:gd name="T20" fmla="*/ 14200 w 86"/>
                <a:gd name="T21" fmla="*/ 42370 h 89"/>
                <a:gd name="T22" fmla="*/ 3550 w 86"/>
                <a:gd name="T23" fmla="*/ 65320 h 89"/>
                <a:gd name="T24" fmla="*/ 17750 w 86"/>
                <a:gd name="T25" fmla="*/ 97098 h 89"/>
                <a:gd name="T26" fmla="*/ 40826 w 86"/>
                <a:gd name="T27" fmla="*/ 102394 h 8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6"/>
                <a:gd name="T43" fmla="*/ 0 h 89"/>
                <a:gd name="T44" fmla="*/ 86 w 86"/>
                <a:gd name="T45" fmla="*/ 89 h 8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6" h="89">
                  <a:moveTo>
                    <a:pt x="23" y="58"/>
                  </a:moveTo>
                  <a:cubicBezTo>
                    <a:pt x="24" y="63"/>
                    <a:pt x="32" y="81"/>
                    <a:pt x="32" y="81"/>
                  </a:cubicBezTo>
                  <a:cubicBezTo>
                    <a:pt x="34" y="87"/>
                    <a:pt x="40" y="89"/>
                    <a:pt x="45" y="87"/>
                  </a:cubicBezTo>
                  <a:cubicBezTo>
                    <a:pt x="78" y="73"/>
                    <a:pt x="78" y="73"/>
                    <a:pt x="78" y="73"/>
                  </a:cubicBezTo>
                  <a:cubicBezTo>
                    <a:pt x="83" y="71"/>
                    <a:pt x="86" y="65"/>
                    <a:pt x="84" y="60"/>
                  </a:cubicBezTo>
                  <a:cubicBezTo>
                    <a:pt x="84" y="60"/>
                    <a:pt x="76" y="41"/>
                    <a:pt x="74" y="37"/>
                  </a:cubicBezTo>
                  <a:cubicBezTo>
                    <a:pt x="72" y="32"/>
                    <a:pt x="81" y="26"/>
                    <a:pt x="81" y="26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71" y="2"/>
                    <a:pt x="66" y="0"/>
                    <a:pt x="60" y="2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6"/>
                    <a:pt x="0" y="32"/>
                    <a:pt x="2" y="37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21" y="54"/>
                    <a:pt x="23" y="5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4648" name="Freeform 18"/>
            <p:cNvSpPr>
              <a:spLocks/>
            </p:cNvSpPr>
            <p:nvPr/>
          </p:nvSpPr>
          <p:spPr bwMode="auto">
            <a:xfrm>
              <a:off x="1412507" y="3127416"/>
              <a:ext cx="162334" cy="162334"/>
            </a:xfrm>
            <a:custGeom>
              <a:avLst/>
              <a:gdLst>
                <a:gd name="T0" fmla="*/ 54699 w 92"/>
                <a:gd name="T1" fmla="*/ 123515 h 92"/>
                <a:gd name="T2" fmla="*/ 86460 w 92"/>
                <a:gd name="T3" fmla="*/ 155276 h 92"/>
                <a:gd name="T4" fmla="*/ 111163 w 92"/>
                <a:gd name="T5" fmla="*/ 155276 h 92"/>
                <a:gd name="T6" fmla="*/ 155276 w 92"/>
                <a:gd name="T7" fmla="*/ 111163 h 92"/>
                <a:gd name="T8" fmla="*/ 155276 w 92"/>
                <a:gd name="T9" fmla="*/ 84696 h 92"/>
                <a:gd name="T10" fmla="*/ 125280 w 92"/>
                <a:gd name="T11" fmla="*/ 54699 h 92"/>
                <a:gd name="T12" fmla="*/ 128809 w 92"/>
                <a:gd name="T13" fmla="*/ 31761 h 92"/>
                <a:gd name="T14" fmla="*/ 104105 w 92"/>
                <a:gd name="T15" fmla="*/ 7058 h 92"/>
                <a:gd name="T16" fmla="*/ 79403 w 92"/>
                <a:gd name="T17" fmla="*/ 7058 h 92"/>
                <a:gd name="T18" fmla="*/ 42348 w 92"/>
                <a:gd name="T19" fmla="*/ 42348 h 92"/>
                <a:gd name="T20" fmla="*/ 7058 w 92"/>
                <a:gd name="T21" fmla="*/ 77638 h 92"/>
                <a:gd name="T22" fmla="*/ 7058 w 92"/>
                <a:gd name="T23" fmla="*/ 102341 h 92"/>
                <a:gd name="T24" fmla="*/ 31761 w 92"/>
                <a:gd name="T25" fmla="*/ 127044 h 92"/>
                <a:gd name="T26" fmla="*/ 54699 w 92"/>
                <a:gd name="T27" fmla="*/ 123515 h 9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92"/>
                <a:gd name="T43" fmla="*/ 0 h 92"/>
                <a:gd name="T44" fmla="*/ 92 w 92"/>
                <a:gd name="T45" fmla="*/ 92 h 9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92" h="92">
                  <a:moveTo>
                    <a:pt x="31" y="70"/>
                  </a:moveTo>
                  <a:cubicBezTo>
                    <a:pt x="35" y="74"/>
                    <a:pt x="49" y="88"/>
                    <a:pt x="49" y="88"/>
                  </a:cubicBezTo>
                  <a:cubicBezTo>
                    <a:pt x="53" y="92"/>
                    <a:pt x="59" y="92"/>
                    <a:pt x="63" y="88"/>
                  </a:cubicBezTo>
                  <a:cubicBezTo>
                    <a:pt x="88" y="63"/>
                    <a:pt x="88" y="63"/>
                    <a:pt x="88" y="63"/>
                  </a:cubicBezTo>
                  <a:cubicBezTo>
                    <a:pt x="92" y="59"/>
                    <a:pt x="92" y="52"/>
                    <a:pt x="88" y="48"/>
                  </a:cubicBezTo>
                  <a:cubicBezTo>
                    <a:pt x="88" y="48"/>
                    <a:pt x="74" y="34"/>
                    <a:pt x="71" y="31"/>
                  </a:cubicBezTo>
                  <a:cubicBezTo>
                    <a:pt x="67" y="27"/>
                    <a:pt x="73" y="18"/>
                    <a:pt x="73" y="18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5" y="0"/>
                    <a:pt x="49" y="0"/>
                    <a:pt x="45" y="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0" y="48"/>
                    <a:pt x="0" y="54"/>
                    <a:pt x="4" y="58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18" y="72"/>
                    <a:pt x="28" y="67"/>
                    <a:pt x="31" y="7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4649" name="Freeform 19"/>
            <p:cNvSpPr>
              <a:spLocks/>
            </p:cNvSpPr>
            <p:nvPr/>
          </p:nvSpPr>
          <p:spPr bwMode="auto">
            <a:xfrm>
              <a:off x="1528673" y="2965081"/>
              <a:ext cx="159356" cy="149675"/>
            </a:xfrm>
            <a:custGeom>
              <a:avLst/>
              <a:gdLst>
                <a:gd name="T0" fmla="*/ 65513 w 90"/>
                <a:gd name="T1" fmla="*/ 130305 h 85"/>
                <a:gd name="T2" fmla="*/ 108008 w 90"/>
                <a:gd name="T3" fmla="*/ 146153 h 85"/>
                <a:gd name="T4" fmla="*/ 131026 w 90"/>
                <a:gd name="T5" fmla="*/ 137349 h 85"/>
                <a:gd name="T6" fmla="*/ 154044 w 90"/>
                <a:gd name="T7" fmla="*/ 79240 h 85"/>
                <a:gd name="T8" fmla="*/ 145191 w 90"/>
                <a:gd name="T9" fmla="*/ 56348 h 85"/>
                <a:gd name="T10" fmla="*/ 104467 w 90"/>
                <a:gd name="T11" fmla="*/ 38739 h 85"/>
                <a:gd name="T12" fmla="*/ 99155 w 90"/>
                <a:gd name="T13" fmla="*/ 15848 h 85"/>
                <a:gd name="T14" fmla="*/ 67284 w 90"/>
                <a:gd name="T15" fmla="*/ 3522 h 85"/>
                <a:gd name="T16" fmla="*/ 42495 w 90"/>
                <a:gd name="T17" fmla="*/ 12326 h 85"/>
                <a:gd name="T18" fmla="*/ 23018 w 90"/>
                <a:gd name="T19" fmla="*/ 58109 h 85"/>
                <a:gd name="T20" fmla="*/ 5312 w 90"/>
                <a:gd name="T21" fmla="*/ 105653 h 85"/>
                <a:gd name="T22" fmla="*/ 14165 w 90"/>
                <a:gd name="T23" fmla="*/ 128544 h 85"/>
                <a:gd name="T24" fmla="*/ 46036 w 90"/>
                <a:gd name="T25" fmla="*/ 142631 h 85"/>
                <a:gd name="T26" fmla="*/ 65513 w 90"/>
                <a:gd name="T27" fmla="*/ 130305 h 8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90"/>
                <a:gd name="T43" fmla="*/ 0 h 85"/>
                <a:gd name="T44" fmla="*/ 90 w 90"/>
                <a:gd name="T45" fmla="*/ 85 h 8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90" h="85">
                  <a:moveTo>
                    <a:pt x="37" y="74"/>
                  </a:moveTo>
                  <a:cubicBezTo>
                    <a:pt x="42" y="76"/>
                    <a:pt x="61" y="83"/>
                    <a:pt x="61" y="83"/>
                  </a:cubicBezTo>
                  <a:cubicBezTo>
                    <a:pt x="66" y="85"/>
                    <a:pt x="72" y="83"/>
                    <a:pt x="74" y="78"/>
                  </a:cubicBezTo>
                  <a:cubicBezTo>
                    <a:pt x="87" y="45"/>
                    <a:pt x="87" y="45"/>
                    <a:pt x="87" y="45"/>
                  </a:cubicBezTo>
                  <a:cubicBezTo>
                    <a:pt x="90" y="40"/>
                    <a:pt x="87" y="34"/>
                    <a:pt x="82" y="32"/>
                  </a:cubicBezTo>
                  <a:cubicBezTo>
                    <a:pt x="82" y="32"/>
                    <a:pt x="63" y="24"/>
                    <a:pt x="59" y="22"/>
                  </a:cubicBezTo>
                  <a:cubicBezTo>
                    <a:pt x="54" y="20"/>
                    <a:pt x="56" y="9"/>
                    <a:pt x="56" y="9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2" y="0"/>
                    <a:pt x="27" y="2"/>
                    <a:pt x="24" y="7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0" y="65"/>
                    <a:pt x="3" y="71"/>
                    <a:pt x="8" y="7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26" y="81"/>
                    <a:pt x="33" y="72"/>
                    <a:pt x="37" y="7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4650" name="Freeform 20"/>
            <p:cNvSpPr>
              <a:spLocks/>
            </p:cNvSpPr>
            <p:nvPr/>
          </p:nvSpPr>
          <p:spPr bwMode="auto">
            <a:xfrm>
              <a:off x="1587500" y="2784876"/>
              <a:ext cx="127336" cy="135527"/>
            </a:xfrm>
            <a:custGeom>
              <a:avLst/>
              <a:gdLst>
                <a:gd name="T0" fmla="*/ 65437 w 72"/>
                <a:gd name="T1" fmla="*/ 116166 h 77"/>
                <a:gd name="T2" fmla="*/ 109650 w 72"/>
                <a:gd name="T3" fmla="*/ 116166 h 77"/>
                <a:gd name="T4" fmla="*/ 127336 w 72"/>
                <a:gd name="T5" fmla="*/ 98565 h 77"/>
                <a:gd name="T6" fmla="*/ 127336 w 72"/>
                <a:gd name="T7" fmla="*/ 36962 h 77"/>
                <a:gd name="T8" fmla="*/ 109650 w 72"/>
                <a:gd name="T9" fmla="*/ 17601 h 77"/>
                <a:gd name="T10" fmla="*/ 65437 w 72"/>
                <a:gd name="T11" fmla="*/ 17601 h 77"/>
                <a:gd name="T12" fmla="*/ 53057 w 72"/>
                <a:gd name="T13" fmla="*/ 0 h 77"/>
                <a:gd name="T14" fmla="*/ 17686 w 72"/>
                <a:gd name="T15" fmla="*/ 0 h 77"/>
                <a:gd name="T16" fmla="*/ 0 w 72"/>
                <a:gd name="T17" fmla="*/ 17601 h 77"/>
                <a:gd name="T18" fmla="*/ 0 w 72"/>
                <a:gd name="T19" fmla="*/ 66883 h 77"/>
                <a:gd name="T20" fmla="*/ 0 w 72"/>
                <a:gd name="T21" fmla="*/ 117926 h 77"/>
                <a:gd name="T22" fmla="*/ 17686 w 72"/>
                <a:gd name="T23" fmla="*/ 135527 h 77"/>
                <a:gd name="T24" fmla="*/ 53057 w 72"/>
                <a:gd name="T25" fmla="*/ 135527 h 77"/>
                <a:gd name="T26" fmla="*/ 65437 w 72"/>
                <a:gd name="T27" fmla="*/ 116166 h 7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2"/>
                <a:gd name="T43" fmla="*/ 0 h 77"/>
                <a:gd name="T44" fmla="*/ 72 w 72"/>
                <a:gd name="T45" fmla="*/ 77 h 7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2" h="77">
                  <a:moveTo>
                    <a:pt x="37" y="66"/>
                  </a:moveTo>
                  <a:cubicBezTo>
                    <a:pt x="42" y="66"/>
                    <a:pt x="62" y="66"/>
                    <a:pt x="62" y="66"/>
                  </a:cubicBezTo>
                  <a:cubicBezTo>
                    <a:pt x="68" y="66"/>
                    <a:pt x="72" y="62"/>
                    <a:pt x="72" y="56"/>
                  </a:cubicBezTo>
                  <a:cubicBezTo>
                    <a:pt x="72" y="21"/>
                    <a:pt x="72" y="21"/>
                    <a:pt x="72" y="21"/>
                  </a:cubicBezTo>
                  <a:cubicBezTo>
                    <a:pt x="72" y="15"/>
                    <a:pt x="68" y="10"/>
                    <a:pt x="62" y="10"/>
                  </a:cubicBezTo>
                  <a:cubicBezTo>
                    <a:pt x="62" y="10"/>
                    <a:pt x="42" y="10"/>
                    <a:pt x="37" y="10"/>
                  </a:cubicBezTo>
                  <a:cubicBezTo>
                    <a:pt x="32" y="10"/>
                    <a:pt x="30" y="0"/>
                    <a:pt x="3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2"/>
                    <a:pt x="4" y="77"/>
                    <a:pt x="10" y="77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30" y="77"/>
                    <a:pt x="32" y="66"/>
                    <a:pt x="37" y="6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4651" name="Freeform 21"/>
            <p:cNvSpPr>
              <a:spLocks/>
            </p:cNvSpPr>
            <p:nvPr/>
          </p:nvSpPr>
          <p:spPr bwMode="auto">
            <a:xfrm>
              <a:off x="1528673" y="2588287"/>
              <a:ext cx="159356" cy="151909"/>
            </a:xfrm>
            <a:custGeom>
              <a:avLst/>
              <a:gdLst>
                <a:gd name="T0" fmla="*/ 104467 w 90"/>
                <a:gd name="T1" fmla="*/ 113049 h 86"/>
                <a:gd name="T2" fmla="*/ 145191 w 90"/>
                <a:gd name="T3" fmla="*/ 95385 h 86"/>
                <a:gd name="T4" fmla="*/ 154044 w 90"/>
                <a:gd name="T5" fmla="*/ 72422 h 86"/>
                <a:gd name="T6" fmla="*/ 131026 w 90"/>
                <a:gd name="T7" fmla="*/ 14131 h 86"/>
                <a:gd name="T8" fmla="*/ 108008 w 90"/>
                <a:gd name="T9" fmla="*/ 3533 h 86"/>
                <a:gd name="T10" fmla="*/ 65513 w 90"/>
                <a:gd name="T11" fmla="*/ 21197 h 86"/>
                <a:gd name="T12" fmla="*/ 46036 w 90"/>
                <a:gd name="T13" fmla="*/ 8832 h 86"/>
                <a:gd name="T14" fmla="*/ 14165 w 90"/>
                <a:gd name="T15" fmla="*/ 22963 h 86"/>
                <a:gd name="T16" fmla="*/ 5312 w 90"/>
                <a:gd name="T17" fmla="*/ 45926 h 86"/>
                <a:gd name="T18" fmla="*/ 23018 w 90"/>
                <a:gd name="T19" fmla="*/ 91852 h 86"/>
                <a:gd name="T20" fmla="*/ 42495 w 90"/>
                <a:gd name="T21" fmla="*/ 137778 h 86"/>
                <a:gd name="T22" fmla="*/ 67284 w 90"/>
                <a:gd name="T23" fmla="*/ 148376 h 86"/>
                <a:gd name="T24" fmla="*/ 99155 w 90"/>
                <a:gd name="T25" fmla="*/ 134245 h 86"/>
                <a:gd name="T26" fmla="*/ 104467 w 90"/>
                <a:gd name="T27" fmla="*/ 113049 h 8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90"/>
                <a:gd name="T43" fmla="*/ 0 h 86"/>
                <a:gd name="T44" fmla="*/ 90 w 90"/>
                <a:gd name="T45" fmla="*/ 86 h 8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90" h="86">
                  <a:moveTo>
                    <a:pt x="59" y="64"/>
                  </a:moveTo>
                  <a:cubicBezTo>
                    <a:pt x="63" y="62"/>
                    <a:pt x="82" y="54"/>
                    <a:pt x="82" y="54"/>
                  </a:cubicBezTo>
                  <a:cubicBezTo>
                    <a:pt x="87" y="52"/>
                    <a:pt x="90" y="46"/>
                    <a:pt x="87" y="41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2" y="3"/>
                    <a:pt x="66" y="0"/>
                    <a:pt x="61" y="2"/>
                  </a:cubicBezTo>
                  <a:cubicBezTo>
                    <a:pt x="61" y="2"/>
                    <a:pt x="42" y="10"/>
                    <a:pt x="37" y="12"/>
                  </a:cubicBezTo>
                  <a:cubicBezTo>
                    <a:pt x="33" y="14"/>
                    <a:pt x="26" y="5"/>
                    <a:pt x="26" y="5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3" y="15"/>
                    <a:pt x="0" y="21"/>
                    <a:pt x="3" y="26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27" y="84"/>
                    <a:pt x="32" y="86"/>
                    <a:pt x="38" y="84"/>
                  </a:cubicBezTo>
                  <a:cubicBezTo>
                    <a:pt x="56" y="76"/>
                    <a:pt x="56" y="76"/>
                    <a:pt x="56" y="76"/>
                  </a:cubicBezTo>
                  <a:cubicBezTo>
                    <a:pt x="56" y="76"/>
                    <a:pt x="54" y="65"/>
                    <a:pt x="59" y="6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4652" name="Freeform 22"/>
            <p:cNvSpPr>
              <a:spLocks/>
            </p:cNvSpPr>
            <p:nvPr/>
          </p:nvSpPr>
          <p:spPr bwMode="auto">
            <a:xfrm>
              <a:off x="1412507" y="2415528"/>
              <a:ext cx="162334" cy="162334"/>
            </a:xfrm>
            <a:custGeom>
              <a:avLst/>
              <a:gdLst>
                <a:gd name="T0" fmla="*/ 125280 w 92"/>
                <a:gd name="T1" fmla="*/ 107634 h 92"/>
                <a:gd name="T2" fmla="*/ 155276 w 92"/>
                <a:gd name="T3" fmla="*/ 75874 h 92"/>
                <a:gd name="T4" fmla="*/ 155276 w 92"/>
                <a:gd name="T5" fmla="*/ 51170 h 92"/>
                <a:gd name="T6" fmla="*/ 111163 w 92"/>
                <a:gd name="T7" fmla="*/ 7058 h 92"/>
                <a:gd name="T8" fmla="*/ 86460 w 92"/>
                <a:gd name="T9" fmla="*/ 7058 h 92"/>
                <a:gd name="T10" fmla="*/ 54699 w 92"/>
                <a:gd name="T11" fmla="*/ 37055 h 92"/>
                <a:gd name="T12" fmla="*/ 31761 w 92"/>
                <a:gd name="T13" fmla="*/ 33526 h 92"/>
                <a:gd name="T14" fmla="*/ 7058 w 92"/>
                <a:gd name="T15" fmla="*/ 58229 h 92"/>
                <a:gd name="T16" fmla="*/ 7058 w 92"/>
                <a:gd name="T17" fmla="*/ 84696 h 92"/>
                <a:gd name="T18" fmla="*/ 42348 w 92"/>
                <a:gd name="T19" fmla="*/ 119986 h 92"/>
                <a:gd name="T20" fmla="*/ 79403 w 92"/>
                <a:gd name="T21" fmla="*/ 155276 h 92"/>
                <a:gd name="T22" fmla="*/ 104105 w 92"/>
                <a:gd name="T23" fmla="*/ 155276 h 92"/>
                <a:gd name="T24" fmla="*/ 128809 w 92"/>
                <a:gd name="T25" fmla="*/ 130573 h 92"/>
                <a:gd name="T26" fmla="*/ 125280 w 92"/>
                <a:gd name="T27" fmla="*/ 107634 h 9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92"/>
                <a:gd name="T43" fmla="*/ 0 h 92"/>
                <a:gd name="T44" fmla="*/ 92 w 92"/>
                <a:gd name="T45" fmla="*/ 92 h 9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92" h="92">
                  <a:moveTo>
                    <a:pt x="71" y="61"/>
                  </a:moveTo>
                  <a:cubicBezTo>
                    <a:pt x="74" y="57"/>
                    <a:pt x="88" y="43"/>
                    <a:pt x="88" y="43"/>
                  </a:cubicBezTo>
                  <a:cubicBezTo>
                    <a:pt x="92" y="39"/>
                    <a:pt x="92" y="33"/>
                    <a:pt x="88" y="29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59" y="0"/>
                    <a:pt x="53" y="0"/>
                    <a:pt x="49" y="4"/>
                  </a:cubicBezTo>
                  <a:cubicBezTo>
                    <a:pt x="49" y="4"/>
                    <a:pt x="35" y="18"/>
                    <a:pt x="31" y="21"/>
                  </a:cubicBezTo>
                  <a:cubicBezTo>
                    <a:pt x="28" y="25"/>
                    <a:pt x="18" y="19"/>
                    <a:pt x="18" y="19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0" y="37"/>
                    <a:pt x="0" y="44"/>
                    <a:pt x="4" y="48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45" y="88"/>
                    <a:pt x="45" y="88"/>
                    <a:pt x="45" y="88"/>
                  </a:cubicBezTo>
                  <a:cubicBezTo>
                    <a:pt x="49" y="92"/>
                    <a:pt x="55" y="92"/>
                    <a:pt x="59" y="88"/>
                  </a:cubicBezTo>
                  <a:cubicBezTo>
                    <a:pt x="73" y="74"/>
                    <a:pt x="73" y="74"/>
                    <a:pt x="73" y="74"/>
                  </a:cubicBezTo>
                  <a:cubicBezTo>
                    <a:pt x="73" y="74"/>
                    <a:pt x="67" y="64"/>
                    <a:pt x="71" y="6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4653" name="Freeform 23"/>
            <p:cNvSpPr>
              <a:spLocks/>
            </p:cNvSpPr>
            <p:nvPr/>
          </p:nvSpPr>
          <p:spPr bwMode="auto">
            <a:xfrm>
              <a:off x="1249428" y="2304575"/>
              <a:ext cx="152654" cy="157122"/>
            </a:xfrm>
            <a:custGeom>
              <a:avLst/>
              <a:gdLst>
                <a:gd name="T0" fmla="*/ 131353 w 86"/>
                <a:gd name="T1" fmla="*/ 91802 h 89"/>
                <a:gd name="T2" fmla="*/ 149104 w 86"/>
                <a:gd name="T3" fmla="*/ 51197 h 89"/>
                <a:gd name="T4" fmla="*/ 138454 w 86"/>
                <a:gd name="T5" fmla="*/ 26481 h 89"/>
                <a:gd name="T6" fmla="*/ 79877 w 86"/>
                <a:gd name="T7" fmla="*/ 3531 h 89"/>
                <a:gd name="T8" fmla="*/ 56801 w 86"/>
                <a:gd name="T9" fmla="*/ 12358 h 89"/>
                <a:gd name="T10" fmla="*/ 40826 w 86"/>
                <a:gd name="T11" fmla="*/ 52962 h 89"/>
                <a:gd name="T12" fmla="*/ 17750 w 86"/>
                <a:gd name="T13" fmla="*/ 58259 h 89"/>
                <a:gd name="T14" fmla="*/ 3550 w 86"/>
                <a:gd name="T15" fmla="*/ 91802 h 89"/>
                <a:gd name="T16" fmla="*/ 14200 w 86"/>
                <a:gd name="T17" fmla="*/ 114752 h 89"/>
                <a:gd name="T18" fmla="*/ 60352 w 86"/>
                <a:gd name="T19" fmla="*/ 134172 h 89"/>
                <a:gd name="T20" fmla="*/ 106503 w 86"/>
                <a:gd name="T21" fmla="*/ 153591 h 89"/>
                <a:gd name="T22" fmla="*/ 131353 w 86"/>
                <a:gd name="T23" fmla="*/ 142999 h 89"/>
                <a:gd name="T24" fmla="*/ 143779 w 86"/>
                <a:gd name="T25" fmla="*/ 111221 h 89"/>
                <a:gd name="T26" fmla="*/ 131353 w 86"/>
                <a:gd name="T27" fmla="*/ 91802 h 8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6"/>
                <a:gd name="T43" fmla="*/ 0 h 89"/>
                <a:gd name="T44" fmla="*/ 86 w 86"/>
                <a:gd name="T45" fmla="*/ 89 h 8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6" h="89">
                  <a:moveTo>
                    <a:pt x="74" y="52"/>
                  </a:moveTo>
                  <a:cubicBezTo>
                    <a:pt x="76" y="47"/>
                    <a:pt x="84" y="29"/>
                    <a:pt x="84" y="29"/>
                  </a:cubicBezTo>
                  <a:cubicBezTo>
                    <a:pt x="86" y="23"/>
                    <a:pt x="83" y="18"/>
                    <a:pt x="78" y="15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0" y="0"/>
                    <a:pt x="34" y="2"/>
                    <a:pt x="32" y="7"/>
                  </a:cubicBezTo>
                  <a:cubicBezTo>
                    <a:pt x="32" y="7"/>
                    <a:pt x="25" y="26"/>
                    <a:pt x="23" y="30"/>
                  </a:cubicBezTo>
                  <a:cubicBezTo>
                    <a:pt x="21" y="35"/>
                    <a:pt x="10" y="33"/>
                    <a:pt x="10" y="33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0" y="57"/>
                    <a:pt x="3" y="63"/>
                    <a:pt x="8" y="65"/>
                  </a:cubicBezTo>
                  <a:cubicBezTo>
                    <a:pt x="34" y="76"/>
                    <a:pt x="34" y="76"/>
                    <a:pt x="34" y="76"/>
                  </a:cubicBezTo>
                  <a:cubicBezTo>
                    <a:pt x="60" y="87"/>
                    <a:pt x="60" y="87"/>
                    <a:pt x="60" y="87"/>
                  </a:cubicBezTo>
                  <a:cubicBezTo>
                    <a:pt x="66" y="89"/>
                    <a:pt x="71" y="86"/>
                    <a:pt x="74" y="81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81" y="63"/>
                    <a:pt x="72" y="56"/>
                    <a:pt x="74" y="5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</p:grpSp>
      <p:grpSp>
        <p:nvGrpSpPr>
          <p:cNvPr id="4" name="Group 149"/>
          <p:cNvGrpSpPr>
            <a:grpSpLocks/>
          </p:cNvGrpSpPr>
          <p:nvPr/>
        </p:nvGrpSpPr>
        <p:grpSpPr bwMode="auto">
          <a:xfrm>
            <a:off x="4290484" y="1289051"/>
            <a:ext cx="6925733" cy="1016000"/>
            <a:chOff x="2819400" y="2133600"/>
            <a:chExt cx="5410200" cy="1066800"/>
          </a:xfrm>
        </p:grpSpPr>
        <p:cxnSp>
          <p:nvCxnSpPr>
            <p:cNvPr id="69" name="Straight Connector 68"/>
            <p:cNvCxnSpPr/>
            <p:nvPr/>
          </p:nvCxnSpPr>
          <p:spPr>
            <a:xfrm flipV="1">
              <a:off x="2819400" y="2133600"/>
              <a:ext cx="1904814" cy="1066800"/>
            </a:xfrm>
            <a:prstGeom prst="line">
              <a:avLst/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4724214" y="2133600"/>
              <a:ext cx="3505386" cy="2222"/>
            </a:xfrm>
            <a:prstGeom prst="line">
              <a:avLst/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Rectangle 70"/>
          <p:cNvSpPr/>
          <p:nvPr/>
        </p:nvSpPr>
        <p:spPr>
          <a:xfrm>
            <a:off x="6790267" y="1373719"/>
            <a:ext cx="4404784" cy="576106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alpha val="59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/>
          <a:lstStyle/>
          <a:p>
            <a:pPr algn="ctr">
              <a:defRPr/>
            </a:pP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– Sequence fixed</a:t>
            </a:r>
          </a:p>
        </p:txBody>
      </p:sp>
      <p:sp>
        <p:nvSpPr>
          <p:cNvPr id="72" name="TextBox 71"/>
          <p:cNvSpPr txBox="1">
            <a:spLocks noChangeArrowheads="1"/>
          </p:cNvSpPr>
          <p:nvPr/>
        </p:nvSpPr>
        <p:spPr bwMode="auto">
          <a:xfrm>
            <a:off x="8027872" y="628373"/>
            <a:ext cx="3434589" cy="615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21917" tIns="60958" rIns="121917" bIns="60958">
            <a:spAutoFit/>
          </a:bodyPr>
          <a:lstStyle/>
          <a:p>
            <a:r>
              <a:rPr lang="en-US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Fixed automation</a:t>
            </a:r>
            <a:endParaRPr lang="en-US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Group 150"/>
          <p:cNvGrpSpPr>
            <a:grpSpLocks/>
          </p:cNvGrpSpPr>
          <p:nvPr/>
        </p:nvGrpSpPr>
        <p:grpSpPr bwMode="auto">
          <a:xfrm>
            <a:off x="3268134" y="2535767"/>
            <a:ext cx="7948084" cy="1058333"/>
            <a:chOff x="2133600" y="3501735"/>
            <a:chExt cx="6096000" cy="613065"/>
          </a:xfrm>
        </p:grpSpPr>
        <p:cxnSp>
          <p:nvCxnSpPr>
            <p:cNvPr id="74" name="Straight Connector 73"/>
            <p:cNvCxnSpPr/>
            <p:nvPr/>
          </p:nvCxnSpPr>
          <p:spPr>
            <a:xfrm flipV="1">
              <a:off x="2133600" y="3505414"/>
              <a:ext cx="2667305" cy="609386"/>
            </a:xfrm>
            <a:prstGeom prst="line">
              <a:avLst/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4786293" y="3501735"/>
              <a:ext cx="3443307" cy="3679"/>
            </a:xfrm>
            <a:prstGeom prst="line">
              <a:avLst/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Rectangle 75"/>
          <p:cNvSpPr/>
          <p:nvPr/>
        </p:nvSpPr>
        <p:spPr>
          <a:xfrm>
            <a:off x="6815667" y="2664884"/>
            <a:ext cx="4411133" cy="66141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alpha val="59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/>
          <a:lstStyle/>
          <a:p>
            <a:pPr>
              <a:defRPr/>
            </a:pPr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– Sequence can be changed</a:t>
            </a:r>
          </a:p>
        </p:txBody>
      </p:sp>
      <p:sp>
        <p:nvSpPr>
          <p:cNvPr id="77" name="TextBox 76"/>
          <p:cNvSpPr txBox="1">
            <a:spLocks noChangeArrowheads="1"/>
          </p:cNvSpPr>
          <p:nvPr/>
        </p:nvSpPr>
        <p:spPr bwMode="auto">
          <a:xfrm>
            <a:off x="6363320" y="1969204"/>
            <a:ext cx="5135952" cy="615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21917" tIns="60958" rIns="121917" bIns="60958">
            <a:spAutoFit/>
          </a:bodyPr>
          <a:lstStyle/>
          <a:p>
            <a:r>
              <a:rPr lang="en-US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Programmable automation</a:t>
            </a:r>
            <a:endParaRPr lang="en-US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Group 151"/>
          <p:cNvGrpSpPr>
            <a:grpSpLocks/>
          </p:cNvGrpSpPr>
          <p:nvPr/>
        </p:nvGrpSpPr>
        <p:grpSpPr bwMode="auto">
          <a:xfrm flipV="1">
            <a:off x="4527551" y="4116918"/>
            <a:ext cx="6667500" cy="156633"/>
            <a:chOff x="3124200" y="4648200"/>
            <a:chExt cx="5105400" cy="306388"/>
          </a:xfrm>
        </p:grpSpPr>
        <p:cxnSp>
          <p:nvCxnSpPr>
            <p:cNvPr id="79" name="Straight Connector 78"/>
            <p:cNvCxnSpPr/>
            <p:nvPr/>
          </p:nvCxnSpPr>
          <p:spPr>
            <a:xfrm>
              <a:off x="3124200" y="4648200"/>
              <a:ext cx="1523516" cy="306388"/>
            </a:xfrm>
            <a:prstGeom prst="line">
              <a:avLst/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4647716" y="4954588"/>
              <a:ext cx="3581884" cy="0"/>
            </a:xfrm>
            <a:prstGeom prst="line">
              <a:avLst/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1" name="Rectangle 80"/>
          <p:cNvSpPr/>
          <p:nvPr/>
        </p:nvSpPr>
        <p:spPr>
          <a:xfrm>
            <a:off x="6826251" y="4195233"/>
            <a:ext cx="4389967" cy="119840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alpha val="59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/>
          <a:lstStyle/>
          <a:p>
            <a:pPr>
              <a:defRPr/>
            </a:pP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- The equipment is designed to manufacture a variety of products </a:t>
            </a:r>
          </a:p>
        </p:txBody>
      </p:sp>
      <p:sp>
        <p:nvSpPr>
          <p:cNvPr id="82" name="TextBox 81"/>
          <p:cNvSpPr txBox="1">
            <a:spLocks noChangeArrowheads="1"/>
          </p:cNvSpPr>
          <p:nvPr/>
        </p:nvSpPr>
        <p:spPr bwMode="auto">
          <a:xfrm>
            <a:off x="7560105" y="3549630"/>
            <a:ext cx="3864193" cy="615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21917" tIns="60958" rIns="121917" bIns="60958">
            <a:spAutoFit/>
          </a:bodyPr>
          <a:lstStyle/>
          <a:p>
            <a:r>
              <a:rPr lang="en-US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Flexible automation</a:t>
            </a:r>
            <a:endParaRPr lang="en-US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" name="Group 107"/>
          <p:cNvGrpSpPr>
            <a:grpSpLocks/>
          </p:cNvGrpSpPr>
          <p:nvPr/>
        </p:nvGrpSpPr>
        <p:grpSpPr bwMode="auto">
          <a:xfrm>
            <a:off x="3191934" y="2036234"/>
            <a:ext cx="1310217" cy="1308100"/>
            <a:chOff x="560625" y="2276278"/>
            <a:chExt cx="1154211" cy="1152722"/>
          </a:xfrm>
        </p:grpSpPr>
        <p:sp>
          <p:nvSpPr>
            <p:cNvPr id="24614" name="Freeform 6"/>
            <p:cNvSpPr>
              <a:spLocks noEditPoints="1"/>
            </p:cNvSpPr>
            <p:nvPr/>
          </p:nvSpPr>
          <p:spPr bwMode="auto">
            <a:xfrm>
              <a:off x="632856" y="2347020"/>
              <a:ext cx="1011238" cy="1011238"/>
            </a:xfrm>
            <a:custGeom>
              <a:avLst/>
              <a:gdLst>
                <a:gd name="T0" fmla="*/ 1011238 w 572"/>
                <a:gd name="T1" fmla="*/ 504737 h 573"/>
                <a:gd name="T2" fmla="*/ 505619 w 572"/>
                <a:gd name="T3" fmla="*/ 1011238 h 573"/>
                <a:gd name="T4" fmla="*/ 0 w 572"/>
                <a:gd name="T5" fmla="*/ 504737 h 573"/>
                <a:gd name="T6" fmla="*/ 505619 w 572"/>
                <a:gd name="T7" fmla="*/ 0 h 573"/>
                <a:gd name="T8" fmla="*/ 1011238 w 572"/>
                <a:gd name="T9" fmla="*/ 504737 h 573"/>
                <a:gd name="T10" fmla="*/ 505619 w 572"/>
                <a:gd name="T11" fmla="*/ 930057 h 573"/>
                <a:gd name="T12" fmla="*/ 929915 w 572"/>
                <a:gd name="T13" fmla="*/ 504737 h 573"/>
                <a:gd name="T14" fmla="*/ 505619 w 572"/>
                <a:gd name="T15" fmla="*/ 81181 h 573"/>
                <a:gd name="T16" fmla="*/ 81323 w 572"/>
                <a:gd name="T17" fmla="*/ 504737 h 573"/>
                <a:gd name="T18" fmla="*/ 505619 w 572"/>
                <a:gd name="T19" fmla="*/ 930057 h 57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72"/>
                <a:gd name="T31" fmla="*/ 0 h 573"/>
                <a:gd name="T32" fmla="*/ 572 w 572"/>
                <a:gd name="T33" fmla="*/ 573 h 57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72" h="573">
                  <a:moveTo>
                    <a:pt x="572" y="286"/>
                  </a:moveTo>
                  <a:cubicBezTo>
                    <a:pt x="572" y="444"/>
                    <a:pt x="444" y="573"/>
                    <a:pt x="286" y="573"/>
                  </a:cubicBezTo>
                  <a:cubicBezTo>
                    <a:pt x="128" y="573"/>
                    <a:pt x="0" y="444"/>
                    <a:pt x="0" y="286"/>
                  </a:cubicBezTo>
                  <a:cubicBezTo>
                    <a:pt x="0" y="128"/>
                    <a:pt x="128" y="0"/>
                    <a:pt x="286" y="0"/>
                  </a:cubicBezTo>
                  <a:cubicBezTo>
                    <a:pt x="444" y="0"/>
                    <a:pt x="572" y="128"/>
                    <a:pt x="572" y="286"/>
                  </a:cubicBezTo>
                  <a:close/>
                  <a:moveTo>
                    <a:pt x="286" y="527"/>
                  </a:moveTo>
                  <a:cubicBezTo>
                    <a:pt x="419" y="527"/>
                    <a:pt x="526" y="419"/>
                    <a:pt x="526" y="286"/>
                  </a:cubicBezTo>
                  <a:cubicBezTo>
                    <a:pt x="526" y="154"/>
                    <a:pt x="419" y="46"/>
                    <a:pt x="286" y="46"/>
                  </a:cubicBezTo>
                  <a:cubicBezTo>
                    <a:pt x="153" y="46"/>
                    <a:pt x="46" y="154"/>
                    <a:pt x="46" y="286"/>
                  </a:cubicBezTo>
                  <a:cubicBezTo>
                    <a:pt x="46" y="419"/>
                    <a:pt x="153" y="527"/>
                    <a:pt x="286" y="52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4615" name="Freeform 8"/>
            <p:cNvSpPr>
              <a:spLocks/>
            </p:cNvSpPr>
            <p:nvPr/>
          </p:nvSpPr>
          <p:spPr bwMode="auto">
            <a:xfrm>
              <a:off x="1069223" y="2276278"/>
              <a:ext cx="136272" cy="126591"/>
            </a:xfrm>
            <a:custGeom>
              <a:avLst/>
              <a:gdLst>
                <a:gd name="T0" fmla="*/ 118574 w 77"/>
                <a:gd name="T1" fmla="*/ 61537 h 72"/>
                <a:gd name="T2" fmla="*/ 118574 w 77"/>
                <a:gd name="T3" fmla="*/ 17582 h 72"/>
                <a:gd name="T4" fmla="*/ 100877 w 77"/>
                <a:gd name="T5" fmla="*/ 0 h 72"/>
                <a:gd name="T6" fmla="*/ 37165 w 77"/>
                <a:gd name="T7" fmla="*/ 0 h 72"/>
                <a:gd name="T8" fmla="*/ 19467 w 77"/>
                <a:gd name="T9" fmla="*/ 17582 h 72"/>
                <a:gd name="T10" fmla="*/ 19467 w 77"/>
                <a:gd name="T11" fmla="*/ 61537 h 72"/>
                <a:gd name="T12" fmla="*/ 0 w 77"/>
                <a:gd name="T13" fmla="*/ 75603 h 72"/>
                <a:gd name="T14" fmla="*/ 0 w 77"/>
                <a:gd name="T15" fmla="*/ 109009 h 72"/>
                <a:gd name="T16" fmla="*/ 17698 w 77"/>
                <a:gd name="T17" fmla="*/ 126591 h 72"/>
                <a:gd name="T18" fmla="*/ 69021 w 77"/>
                <a:gd name="T19" fmla="*/ 126591 h 72"/>
                <a:gd name="T20" fmla="*/ 118574 w 77"/>
                <a:gd name="T21" fmla="*/ 126591 h 72"/>
                <a:gd name="T22" fmla="*/ 136272 w 77"/>
                <a:gd name="T23" fmla="*/ 109009 h 72"/>
                <a:gd name="T24" fmla="*/ 136272 w 77"/>
                <a:gd name="T25" fmla="*/ 75603 h 72"/>
                <a:gd name="T26" fmla="*/ 118574 w 77"/>
                <a:gd name="T27" fmla="*/ 61537 h 7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7"/>
                <a:gd name="T43" fmla="*/ 0 h 72"/>
                <a:gd name="T44" fmla="*/ 77 w 77"/>
                <a:gd name="T45" fmla="*/ 72 h 7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7" h="72">
                  <a:moveTo>
                    <a:pt x="67" y="35"/>
                  </a:moveTo>
                  <a:cubicBezTo>
                    <a:pt x="67" y="30"/>
                    <a:pt x="67" y="10"/>
                    <a:pt x="67" y="10"/>
                  </a:cubicBezTo>
                  <a:cubicBezTo>
                    <a:pt x="67" y="4"/>
                    <a:pt x="62" y="0"/>
                    <a:pt x="57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5" y="0"/>
                    <a:pt x="11" y="4"/>
                    <a:pt x="11" y="10"/>
                  </a:cubicBezTo>
                  <a:cubicBezTo>
                    <a:pt x="11" y="10"/>
                    <a:pt x="11" y="30"/>
                    <a:pt x="11" y="35"/>
                  </a:cubicBezTo>
                  <a:cubicBezTo>
                    <a:pt x="11" y="40"/>
                    <a:pt x="0" y="43"/>
                    <a:pt x="0" y="43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8"/>
                    <a:pt x="5" y="72"/>
                    <a:pt x="10" y="72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67" y="72"/>
                    <a:pt x="67" y="72"/>
                    <a:pt x="67" y="72"/>
                  </a:cubicBezTo>
                  <a:cubicBezTo>
                    <a:pt x="73" y="72"/>
                    <a:pt x="77" y="68"/>
                    <a:pt x="77" y="62"/>
                  </a:cubicBezTo>
                  <a:cubicBezTo>
                    <a:pt x="77" y="43"/>
                    <a:pt x="77" y="43"/>
                    <a:pt x="77" y="43"/>
                  </a:cubicBezTo>
                  <a:cubicBezTo>
                    <a:pt x="77" y="43"/>
                    <a:pt x="67" y="40"/>
                    <a:pt x="67" y="3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4616" name="Freeform 9"/>
            <p:cNvSpPr>
              <a:spLocks/>
            </p:cNvSpPr>
            <p:nvPr/>
          </p:nvSpPr>
          <p:spPr bwMode="auto">
            <a:xfrm>
              <a:off x="874868" y="2304575"/>
              <a:ext cx="151909" cy="157122"/>
            </a:xfrm>
            <a:custGeom>
              <a:avLst/>
              <a:gdLst>
                <a:gd name="T0" fmla="*/ 111282 w 86"/>
                <a:gd name="T1" fmla="*/ 52962 h 89"/>
                <a:gd name="T2" fmla="*/ 95385 w 86"/>
                <a:gd name="T3" fmla="*/ 12358 h 89"/>
                <a:gd name="T4" fmla="*/ 70655 w 86"/>
                <a:gd name="T5" fmla="*/ 3531 h 89"/>
                <a:gd name="T6" fmla="*/ 12365 w 86"/>
                <a:gd name="T7" fmla="*/ 26481 h 89"/>
                <a:gd name="T8" fmla="*/ 3533 w 86"/>
                <a:gd name="T9" fmla="*/ 51197 h 89"/>
                <a:gd name="T10" fmla="*/ 21197 w 86"/>
                <a:gd name="T11" fmla="*/ 91802 h 89"/>
                <a:gd name="T12" fmla="*/ 8832 w 86"/>
                <a:gd name="T13" fmla="*/ 111221 h 89"/>
                <a:gd name="T14" fmla="*/ 21197 w 86"/>
                <a:gd name="T15" fmla="*/ 142999 h 89"/>
                <a:gd name="T16" fmla="*/ 44160 w 86"/>
                <a:gd name="T17" fmla="*/ 153591 h 89"/>
                <a:gd name="T18" fmla="*/ 91852 w 86"/>
                <a:gd name="T19" fmla="*/ 134172 h 89"/>
                <a:gd name="T20" fmla="*/ 137778 w 86"/>
                <a:gd name="T21" fmla="*/ 114752 h 89"/>
                <a:gd name="T22" fmla="*/ 146610 w 86"/>
                <a:gd name="T23" fmla="*/ 91802 h 89"/>
                <a:gd name="T24" fmla="*/ 134245 w 86"/>
                <a:gd name="T25" fmla="*/ 58259 h 89"/>
                <a:gd name="T26" fmla="*/ 111282 w 86"/>
                <a:gd name="T27" fmla="*/ 52962 h 8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6"/>
                <a:gd name="T43" fmla="*/ 0 h 89"/>
                <a:gd name="T44" fmla="*/ 86 w 86"/>
                <a:gd name="T45" fmla="*/ 89 h 8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6" h="89">
                  <a:moveTo>
                    <a:pt x="63" y="30"/>
                  </a:moveTo>
                  <a:cubicBezTo>
                    <a:pt x="61" y="26"/>
                    <a:pt x="54" y="7"/>
                    <a:pt x="54" y="7"/>
                  </a:cubicBezTo>
                  <a:cubicBezTo>
                    <a:pt x="51" y="2"/>
                    <a:pt x="45" y="0"/>
                    <a:pt x="40" y="2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2" y="18"/>
                    <a:pt x="0" y="23"/>
                    <a:pt x="2" y="29"/>
                  </a:cubicBezTo>
                  <a:cubicBezTo>
                    <a:pt x="2" y="29"/>
                    <a:pt x="10" y="47"/>
                    <a:pt x="12" y="52"/>
                  </a:cubicBezTo>
                  <a:cubicBezTo>
                    <a:pt x="13" y="56"/>
                    <a:pt x="5" y="63"/>
                    <a:pt x="5" y="63"/>
                  </a:cubicBezTo>
                  <a:cubicBezTo>
                    <a:pt x="12" y="81"/>
                    <a:pt x="12" y="81"/>
                    <a:pt x="12" y="81"/>
                  </a:cubicBezTo>
                  <a:cubicBezTo>
                    <a:pt x="14" y="86"/>
                    <a:pt x="20" y="89"/>
                    <a:pt x="25" y="87"/>
                  </a:cubicBezTo>
                  <a:cubicBezTo>
                    <a:pt x="52" y="76"/>
                    <a:pt x="52" y="76"/>
                    <a:pt x="52" y="76"/>
                  </a:cubicBezTo>
                  <a:cubicBezTo>
                    <a:pt x="78" y="65"/>
                    <a:pt x="78" y="65"/>
                    <a:pt x="78" y="65"/>
                  </a:cubicBezTo>
                  <a:cubicBezTo>
                    <a:pt x="83" y="63"/>
                    <a:pt x="86" y="57"/>
                    <a:pt x="83" y="52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6" y="33"/>
                    <a:pt x="65" y="35"/>
                    <a:pt x="63" y="3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4617" name="Freeform 10"/>
            <p:cNvSpPr>
              <a:spLocks/>
            </p:cNvSpPr>
            <p:nvPr/>
          </p:nvSpPr>
          <p:spPr bwMode="auto">
            <a:xfrm>
              <a:off x="699875" y="2415528"/>
              <a:ext cx="163079" cy="162334"/>
            </a:xfrm>
            <a:custGeom>
              <a:avLst/>
              <a:gdLst>
                <a:gd name="T0" fmla="*/ 108128 w 92"/>
                <a:gd name="T1" fmla="*/ 37055 h 92"/>
                <a:gd name="T2" fmla="*/ 77994 w 92"/>
                <a:gd name="T3" fmla="*/ 7058 h 92"/>
                <a:gd name="T4" fmla="*/ 53178 w 92"/>
                <a:gd name="T5" fmla="*/ 7058 h 92"/>
                <a:gd name="T6" fmla="*/ 7090 w 92"/>
                <a:gd name="T7" fmla="*/ 51170 h 92"/>
                <a:gd name="T8" fmla="*/ 7090 w 92"/>
                <a:gd name="T9" fmla="*/ 75874 h 92"/>
                <a:gd name="T10" fmla="*/ 38997 w 92"/>
                <a:gd name="T11" fmla="*/ 107634 h 92"/>
                <a:gd name="T12" fmla="*/ 35452 w 92"/>
                <a:gd name="T13" fmla="*/ 130573 h 92"/>
                <a:gd name="T14" fmla="*/ 60268 w 92"/>
                <a:gd name="T15" fmla="*/ 155276 h 92"/>
                <a:gd name="T16" fmla="*/ 85085 w 92"/>
                <a:gd name="T17" fmla="*/ 155276 h 92"/>
                <a:gd name="T18" fmla="*/ 120537 w 92"/>
                <a:gd name="T19" fmla="*/ 119986 h 92"/>
                <a:gd name="T20" fmla="*/ 155989 w 92"/>
                <a:gd name="T21" fmla="*/ 84696 h 92"/>
                <a:gd name="T22" fmla="*/ 155989 w 92"/>
                <a:gd name="T23" fmla="*/ 58229 h 92"/>
                <a:gd name="T24" fmla="*/ 132945 w 92"/>
                <a:gd name="T25" fmla="*/ 33526 h 92"/>
                <a:gd name="T26" fmla="*/ 108128 w 92"/>
                <a:gd name="T27" fmla="*/ 37055 h 9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92"/>
                <a:gd name="T43" fmla="*/ 0 h 92"/>
                <a:gd name="T44" fmla="*/ 92 w 92"/>
                <a:gd name="T45" fmla="*/ 92 h 9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92" h="92">
                  <a:moveTo>
                    <a:pt x="61" y="21"/>
                  </a:moveTo>
                  <a:cubicBezTo>
                    <a:pt x="58" y="18"/>
                    <a:pt x="44" y="4"/>
                    <a:pt x="44" y="4"/>
                  </a:cubicBezTo>
                  <a:cubicBezTo>
                    <a:pt x="40" y="0"/>
                    <a:pt x="33" y="0"/>
                    <a:pt x="30" y="4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0" y="33"/>
                    <a:pt x="0" y="39"/>
                    <a:pt x="4" y="43"/>
                  </a:cubicBezTo>
                  <a:cubicBezTo>
                    <a:pt x="4" y="43"/>
                    <a:pt x="19" y="57"/>
                    <a:pt x="22" y="61"/>
                  </a:cubicBezTo>
                  <a:cubicBezTo>
                    <a:pt x="25" y="64"/>
                    <a:pt x="20" y="74"/>
                    <a:pt x="20" y="74"/>
                  </a:cubicBezTo>
                  <a:cubicBezTo>
                    <a:pt x="34" y="88"/>
                    <a:pt x="34" y="88"/>
                    <a:pt x="34" y="88"/>
                  </a:cubicBezTo>
                  <a:cubicBezTo>
                    <a:pt x="38" y="92"/>
                    <a:pt x="44" y="92"/>
                    <a:pt x="48" y="88"/>
                  </a:cubicBezTo>
                  <a:cubicBezTo>
                    <a:pt x="68" y="68"/>
                    <a:pt x="68" y="68"/>
                    <a:pt x="68" y="68"/>
                  </a:cubicBezTo>
                  <a:cubicBezTo>
                    <a:pt x="88" y="48"/>
                    <a:pt x="88" y="48"/>
                    <a:pt x="88" y="48"/>
                  </a:cubicBezTo>
                  <a:cubicBezTo>
                    <a:pt x="92" y="44"/>
                    <a:pt x="92" y="37"/>
                    <a:pt x="88" y="33"/>
                  </a:cubicBezTo>
                  <a:cubicBezTo>
                    <a:pt x="75" y="19"/>
                    <a:pt x="75" y="19"/>
                    <a:pt x="75" y="19"/>
                  </a:cubicBezTo>
                  <a:cubicBezTo>
                    <a:pt x="75" y="19"/>
                    <a:pt x="65" y="25"/>
                    <a:pt x="61" y="2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4618" name="Freeform 11"/>
            <p:cNvSpPr>
              <a:spLocks/>
            </p:cNvSpPr>
            <p:nvPr/>
          </p:nvSpPr>
          <p:spPr bwMode="auto">
            <a:xfrm>
              <a:off x="588922" y="2588287"/>
              <a:ext cx="157122" cy="151909"/>
            </a:xfrm>
            <a:custGeom>
              <a:avLst/>
              <a:gdLst>
                <a:gd name="T0" fmla="*/ 91802 w 89"/>
                <a:gd name="T1" fmla="*/ 21197 h 86"/>
                <a:gd name="T2" fmla="*/ 51197 w 89"/>
                <a:gd name="T3" fmla="*/ 3533 h 86"/>
                <a:gd name="T4" fmla="*/ 28247 w 89"/>
                <a:gd name="T5" fmla="*/ 14131 h 86"/>
                <a:gd name="T6" fmla="*/ 3531 w 89"/>
                <a:gd name="T7" fmla="*/ 72422 h 86"/>
                <a:gd name="T8" fmla="*/ 14123 w 89"/>
                <a:gd name="T9" fmla="*/ 95385 h 86"/>
                <a:gd name="T10" fmla="*/ 54728 w 89"/>
                <a:gd name="T11" fmla="*/ 113049 h 86"/>
                <a:gd name="T12" fmla="*/ 60024 w 89"/>
                <a:gd name="T13" fmla="*/ 134245 h 86"/>
                <a:gd name="T14" fmla="*/ 91802 w 89"/>
                <a:gd name="T15" fmla="*/ 148376 h 86"/>
                <a:gd name="T16" fmla="*/ 114752 w 89"/>
                <a:gd name="T17" fmla="*/ 137778 h 86"/>
                <a:gd name="T18" fmla="*/ 134172 w 89"/>
                <a:gd name="T19" fmla="*/ 91852 h 86"/>
                <a:gd name="T20" fmla="*/ 153591 w 89"/>
                <a:gd name="T21" fmla="*/ 45926 h 86"/>
                <a:gd name="T22" fmla="*/ 144764 w 89"/>
                <a:gd name="T23" fmla="*/ 22963 h 86"/>
                <a:gd name="T24" fmla="*/ 111221 w 89"/>
                <a:gd name="T25" fmla="*/ 8832 h 86"/>
                <a:gd name="T26" fmla="*/ 91802 w 89"/>
                <a:gd name="T27" fmla="*/ 21197 h 8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9"/>
                <a:gd name="T43" fmla="*/ 0 h 86"/>
                <a:gd name="T44" fmla="*/ 89 w 89"/>
                <a:gd name="T45" fmla="*/ 86 h 8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9" h="86">
                  <a:moveTo>
                    <a:pt x="52" y="12"/>
                  </a:moveTo>
                  <a:cubicBezTo>
                    <a:pt x="48" y="10"/>
                    <a:pt x="29" y="2"/>
                    <a:pt x="29" y="2"/>
                  </a:cubicBezTo>
                  <a:cubicBezTo>
                    <a:pt x="24" y="0"/>
                    <a:pt x="18" y="3"/>
                    <a:pt x="16" y="8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0" y="46"/>
                    <a:pt x="3" y="52"/>
                    <a:pt x="8" y="54"/>
                  </a:cubicBezTo>
                  <a:cubicBezTo>
                    <a:pt x="8" y="54"/>
                    <a:pt x="26" y="62"/>
                    <a:pt x="31" y="64"/>
                  </a:cubicBezTo>
                  <a:cubicBezTo>
                    <a:pt x="35" y="65"/>
                    <a:pt x="34" y="76"/>
                    <a:pt x="34" y="76"/>
                  </a:cubicBezTo>
                  <a:cubicBezTo>
                    <a:pt x="52" y="84"/>
                    <a:pt x="52" y="84"/>
                    <a:pt x="52" y="84"/>
                  </a:cubicBezTo>
                  <a:cubicBezTo>
                    <a:pt x="57" y="86"/>
                    <a:pt x="63" y="84"/>
                    <a:pt x="65" y="78"/>
                  </a:cubicBezTo>
                  <a:cubicBezTo>
                    <a:pt x="76" y="52"/>
                    <a:pt x="76" y="52"/>
                    <a:pt x="76" y="52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9" y="21"/>
                    <a:pt x="87" y="15"/>
                    <a:pt x="82" y="13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5"/>
                    <a:pt x="57" y="14"/>
                    <a:pt x="52" y="1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4619" name="Freeform 12"/>
            <p:cNvSpPr>
              <a:spLocks/>
            </p:cNvSpPr>
            <p:nvPr/>
          </p:nvSpPr>
          <p:spPr bwMode="auto">
            <a:xfrm>
              <a:off x="560625" y="2784876"/>
              <a:ext cx="128825" cy="135527"/>
            </a:xfrm>
            <a:custGeom>
              <a:avLst/>
              <a:gdLst>
                <a:gd name="T0" fmla="*/ 61765 w 73"/>
                <a:gd name="T1" fmla="*/ 17601 h 77"/>
                <a:gd name="T2" fmla="*/ 17647 w 73"/>
                <a:gd name="T3" fmla="*/ 17601 h 77"/>
                <a:gd name="T4" fmla="*/ 0 w 73"/>
                <a:gd name="T5" fmla="*/ 36962 h 77"/>
                <a:gd name="T6" fmla="*/ 0 w 73"/>
                <a:gd name="T7" fmla="*/ 98565 h 77"/>
                <a:gd name="T8" fmla="*/ 17647 w 73"/>
                <a:gd name="T9" fmla="*/ 116166 h 77"/>
                <a:gd name="T10" fmla="*/ 61765 w 73"/>
                <a:gd name="T11" fmla="*/ 116166 h 77"/>
                <a:gd name="T12" fmla="*/ 75883 w 73"/>
                <a:gd name="T13" fmla="*/ 135527 h 77"/>
                <a:gd name="T14" fmla="*/ 111178 w 73"/>
                <a:gd name="T15" fmla="*/ 135527 h 77"/>
                <a:gd name="T16" fmla="*/ 128825 w 73"/>
                <a:gd name="T17" fmla="*/ 117926 h 77"/>
                <a:gd name="T18" fmla="*/ 128825 w 73"/>
                <a:gd name="T19" fmla="*/ 66883 h 77"/>
                <a:gd name="T20" fmla="*/ 128825 w 73"/>
                <a:gd name="T21" fmla="*/ 17601 h 77"/>
                <a:gd name="T22" fmla="*/ 111178 w 73"/>
                <a:gd name="T23" fmla="*/ 0 h 77"/>
                <a:gd name="T24" fmla="*/ 75883 w 73"/>
                <a:gd name="T25" fmla="*/ 0 h 77"/>
                <a:gd name="T26" fmla="*/ 61765 w 73"/>
                <a:gd name="T27" fmla="*/ 17601 h 7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3"/>
                <a:gd name="T43" fmla="*/ 0 h 77"/>
                <a:gd name="T44" fmla="*/ 73 w 73"/>
                <a:gd name="T45" fmla="*/ 77 h 7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3" h="77">
                  <a:moveTo>
                    <a:pt x="35" y="10"/>
                  </a:moveTo>
                  <a:cubicBezTo>
                    <a:pt x="30" y="10"/>
                    <a:pt x="10" y="10"/>
                    <a:pt x="10" y="10"/>
                  </a:cubicBezTo>
                  <a:cubicBezTo>
                    <a:pt x="5" y="10"/>
                    <a:pt x="0" y="15"/>
                    <a:pt x="0" y="21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2"/>
                    <a:pt x="5" y="66"/>
                    <a:pt x="10" y="66"/>
                  </a:cubicBezTo>
                  <a:cubicBezTo>
                    <a:pt x="10" y="66"/>
                    <a:pt x="30" y="66"/>
                    <a:pt x="35" y="66"/>
                  </a:cubicBezTo>
                  <a:cubicBezTo>
                    <a:pt x="40" y="66"/>
                    <a:pt x="43" y="77"/>
                    <a:pt x="43" y="77"/>
                  </a:cubicBezTo>
                  <a:cubicBezTo>
                    <a:pt x="63" y="77"/>
                    <a:pt x="63" y="77"/>
                    <a:pt x="63" y="77"/>
                  </a:cubicBezTo>
                  <a:cubicBezTo>
                    <a:pt x="68" y="77"/>
                    <a:pt x="73" y="72"/>
                    <a:pt x="73" y="67"/>
                  </a:cubicBezTo>
                  <a:cubicBezTo>
                    <a:pt x="73" y="38"/>
                    <a:pt x="73" y="38"/>
                    <a:pt x="73" y="38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73" y="4"/>
                    <a:pt x="68" y="0"/>
                    <a:pt x="6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0" y="10"/>
                    <a:pt x="35" y="1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4620" name="Freeform 13"/>
            <p:cNvSpPr>
              <a:spLocks/>
            </p:cNvSpPr>
            <p:nvPr/>
          </p:nvSpPr>
          <p:spPr bwMode="auto">
            <a:xfrm>
              <a:off x="588922" y="2965081"/>
              <a:ext cx="157122" cy="149675"/>
            </a:xfrm>
            <a:custGeom>
              <a:avLst/>
              <a:gdLst>
                <a:gd name="T0" fmla="*/ 54728 w 89"/>
                <a:gd name="T1" fmla="*/ 38739 h 85"/>
                <a:gd name="T2" fmla="*/ 14123 w 89"/>
                <a:gd name="T3" fmla="*/ 56348 h 85"/>
                <a:gd name="T4" fmla="*/ 3531 w 89"/>
                <a:gd name="T5" fmla="*/ 79240 h 85"/>
                <a:gd name="T6" fmla="*/ 28247 w 89"/>
                <a:gd name="T7" fmla="*/ 137349 h 85"/>
                <a:gd name="T8" fmla="*/ 51197 w 89"/>
                <a:gd name="T9" fmla="*/ 146153 h 85"/>
                <a:gd name="T10" fmla="*/ 91802 w 89"/>
                <a:gd name="T11" fmla="*/ 130305 h 85"/>
                <a:gd name="T12" fmla="*/ 111221 w 89"/>
                <a:gd name="T13" fmla="*/ 142631 h 85"/>
                <a:gd name="T14" fmla="*/ 144764 w 89"/>
                <a:gd name="T15" fmla="*/ 128544 h 85"/>
                <a:gd name="T16" fmla="*/ 153591 w 89"/>
                <a:gd name="T17" fmla="*/ 105653 h 85"/>
                <a:gd name="T18" fmla="*/ 134172 w 89"/>
                <a:gd name="T19" fmla="*/ 58109 h 85"/>
                <a:gd name="T20" fmla="*/ 114752 w 89"/>
                <a:gd name="T21" fmla="*/ 12326 h 85"/>
                <a:gd name="T22" fmla="*/ 91802 w 89"/>
                <a:gd name="T23" fmla="*/ 3522 h 85"/>
                <a:gd name="T24" fmla="*/ 60024 w 89"/>
                <a:gd name="T25" fmla="*/ 15848 h 85"/>
                <a:gd name="T26" fmla="*/ 54728 w 89"/>
                <a:gd name="T27" fmla="*/ 38739 h 8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9"/>
                <a:gd name="T43" fmla="*/ 0 h 85"/>
                <a:gd name="T44" fmla="*/ 89 w 89"/>
                <a:gd name="T45" fmla="*/ 85 h 8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9" h="85">
                  <a:moveTo>
                    <a:pt x="31" y="22"/>
                  </a:moveTo>
                  <a:cubicBezTo>
                    <a:pt x="26" y="24"/>
                    <a:pt x="8" y="32"/>
                    <a:pt x="8" y="32"/>
                  </a:cubicBezTo>
                  <a:cubicBezTo>
                    <a:pt x="3" y="34"/>
                    <a:pt x="0" y="40"/>
                    <a:pt x="2" y="45"/>
                  </a:cubicBezTo>
                  <a:cubicBezTo>
                    <a:pt x="16" y="78"/>
                    <a:pt x="16" y="78"/>
                    <a:pt x="16" y="78"/>
                  </a:cubicBezTo>
                  <a:cubicBezTo>
                    <a:pt x="18" y="83"/>
                    <a:pt x="24" y="85"/>
                    <a:pt x="29" y="83"/>
                  </a:cubicBezTo>
                  <a:cubicBezTo>
                    <a:pt x="29" y="83"/>
                    <a:pt x="48" y="76"/>
                    <a:pt x="52" y="74"/>
                  </a:cubicBezTo>
                  <a:cubicBezTo>
                    <a:pt x="57" y="72"/>
                    <a:pt x="63" y="81"/>
                    <a:pt x="63" y="81"/>
                  </a:cubicBezTo>
                  <a:cubicBezTo>
                    <a:pt x="82" y="73"/>
                    <a:pt x="82" y="73"/>
                    <a:pt x="82" y="73"/>
                  </a:cubicBezTo>
                  <a:cubicBezTo>
                    <a:pt x="87" y="71"/>
                    <a:pt x="89" y="65"/>
                    <a:pt x="87" y="60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3" y="2"/>
                    <a:pt x="57" y="0"/>
                    <a:pt x="52" y="2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5" y="20"/>
                    <a:pt x="31" y="2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4621" name="Freeform 14"/>
            <p:cNvSpPr>
              <a:spLocks/>
            </p:cNvSpPr>
            <p:nvPr/>
          </p:nvSpPr>
          <p:spPr bwMode="auto">
            <a:xfrm>
              <a:off x="699875" y="3127416"/>
              <a:ext cx="163079" cy="162334"/>
            </a:xfrm>
            <a:custGeom>
              <a:avLst/>
              <a:gdLst>
                <a:gd name="T0" fmla="*/ 38997 w 92"/>
                <a:gd name="T1" fmla="*/ 54699 h 92"/>
                <a:gd name="T2" fmla="*/ 7090 w 92"/>
                <a:gd name="T3" fmla="*/ 84696 h 92"/>
                <a:gd name="T4" fmla="*/ 7090 w 92"/>
                <a:gd name="T5" fmla="*/ 111163 h 92"/>
                <a:gd name="T6" fmla="*/ 53178 w 92"/>
                <a:gd name="T7" fmla="*/ 155276 h 92"/>
                <a:gd name="T8" fmla="*/ 77994 w 92"/>
                <a:gd name="T9" fmla="*/ 155276 h 92"/>
                <a:gd name="T10" fmla="*/ 109901 w 92"/>
                <a:gd name="T11" fmla="*/ 123515 h 92"/>
                <a:gd name="T12" fmla="*/ 132945 w 92"/>
                <a:gd name="T13" fmla="*/ 127044 h 92"/>
                <a:gd name="T14" fmla="*/ 155989 w 92"/>
                <a:gd name="T15" fmla="*/ 102341 h 92"/>
                <a:gd name="T16" fmla="*/ 155989 w 92"/>
                <a:gd name="T17" fmla="*/ 77638 h 92"/>
                <a:gd name="T18" fmla="*/ 120537 w 92"/>
                <a:gd name="T19" fmla="*/ 42348 h 92"/>
                <a:gd name="T20" fmla="*/ 85085 w 92"/>
                <a:gd name="T21" fmla="*/ 7058 h 92"/>
                <a:gd name="T22" fmla="*/ 60268 w 92"/>
                <a:gd name="T23" fmla="*/ 7058 h 92"/>
                <a:gd name="T24" fmla="*/ 35452 w 92"/>
                <a:gd name="T25" fmla="*/ 31761 h 92"/>
                <a:gd name="T26" fmla="*/ 38997 w 92"/>
                <a:gd name="T27" fmla="*/ 54699 h 9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92"/>
                <a:gd name="T43" fmla="*/ 0 h 92"/>
                <a:gd name="T44" fmla="*/ 92 w 92"/>
                <a:gd name="T45" fmla="*/ 92 h 9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92" h="92">
                  <a:moveTo>
                    <a:pt x="22" y="31"/>
                  </a:moveTo>
                  <a:cubicBezTo>
                    <a:pt x="19" y="34"/>
                    <a:pt x="4" y="48"/>
                    <a:pt x="4" y="48"/>
                  </a:cubicBezTo>
                  <a:cubicBezTo>
                    <a:pt x="0" y="52"/>
                    <a:pt x="0" y="59"/>
                    <a:pt x="4" y="63"/>
                  </a:cubicBezTo>
                  <a:cubicBezTo>
                    <a:pt x="30" y="88"/>
                    <a:pt x="30" y="88"/>
                    <a:pt x="30" y="88"/>
                  </a:cubicBezTo>
                  <a:cubicBezTo>
                    <a:pt x="33" y="92"/>
                    <a:pt x="40" y="92"/>
                    <a:pt x="44" y="88"/>
                  </a:cubicBezTo>
                  <a:cubicBezTo>
                    <a:pt x="44" y="88"/>
                    <a:pt x="58" y="74"/>
                    <a:pt x="62" y="70"/>
                  </a:cubicBezTo>
                  <a:cubicBezTo>
                    <a:pt x="65" y="67"/>
                    <a:pt x="75" y="72"/>
                    <a:pt x="75" y="72"/>
                  </a:cubicBezTo>
                  <a:cubicBezTo>
                    <a:pt x="88" y="58"/>
                    <a:pt x="88" y="58"/>
                    <a:pt x="88" y="58"/>
                  </a:cubicBezTo>
                  <a:cubicBezTo>
                    <a:pt x="92" y="54"/>
                    <a:pt x="92" y="48"/>
                    <a:pt x="88" y="44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4" y="0"/>
                    <a:pt x="38" y="0"/>
                    <a:pt x="34" y="4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6" y="27"/>
                    <a:pt x="22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4622" name="Freeform 15"/>
            <p:cNvSpPr>
              <a:spLocks/>
            </p:cNvSpPr>
            <p:nvPr/>
          </p:nvSpPr>
          <p:spPr bwMode="auto">
            <a:xfrm>
              <a:off x="874868" y="3243581"/>
              <a:ext cx="151909" cy="157122"/>
            </a:xfrm>
            <a:custGeom>
              <a:avLst/>
              <a:gdLst>
                <a:gd name="T0" fmla="*/ 21197 w 86"/>
                <a:gd name="T1" fmla="*/ 65320 h 89"/>
                <a:gd name="T2" fmla="*/ 3533 w 86"/>
                <a:gd name="T3" fmla="*/ 105925 h 89"/>
                <a:gd name="T4" fmla="*/ 12365 w 86"/>
                <a:gd name="T5" fmla="*/ 128875 h 89"/>
                <a:gd name="T6" fmla="*/ 70655 w 86"/>
                <a:gd name="T7" fmla="*/ 153591 h 89"/>
                <a:gd name="T8" fmla="*/ 95385 w 86"/>
                <a:gd name="T9" fmla="*/ 142999 h 89"/>
                <a:gd name="T10" fmla="*/ 111282 w 86"/>
                <a:gd name="T11" fmla="*/ 102394 h 89"/>
                <a:gd name="T12" fmla="*/ 134245 w 86"/>
                <a:gd name="T13" fmla="*/ 97098 h 89"/>
                <a:gd name="T14" fmla="*/ 146610 w 86"/>
                <a:gd name="T15" fmla="*/ 65320 h 89"/>
                <a:gd name="T16" fmla="*/ 137778 w 86"/>
                <a:gd name="T17" fmla="*/ 42370 h 89"/>
                <a:gd name="T18" fmla="*/ 91852 w 86"/>
                <a:gd name="T19" fmla="*/ 22950 h 89"/>
                <a:gd name="T20" fmla="*/ 44160 w 86"/>
                <a:gd name="T21" fmla="*/ 3531 h 89"/>
                <a:gd name="T22" fmla="*/ 21197 w 86"/>
                <a:gd name="T23" fmla="*/ 12358 h 89"/>
                <a:gd name="T24" fmla="*/ 8832 w 86"/>
                <a:gd name="T25" fmla="*/ 45901 h 89"/>
                <a:gd name="T26" fmla="*/ 21197 w 86"/>
                <a:gd name="T27" fmla="*/ 65320 h 8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6"/>
                <a:gd name="T43" fmla="*/ 0 h 89"/>
                <a:gd name="T44" fmla="*/ 86 w 86"/>
                <a:gd name="T45" fmla="*/ 89 h 8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6" h="89">
                  <a:moveTo>
                    <a:pt x="12" y="37"/>
                  </a:moveTo>
                  <a:cubicBezTo>
                    <a:pt x="10" y="41"/>
                    <a:pt x="2" y="60"/>
                    <a:pt x="2" y="60"/>
                  </a:cubicBezTo>
                  <a:cubicBezTo>
                    <a:pt x="0" y="65"/>
                    <a:pt x="2" y="71"/>
                    <a:pt x="7" y="73"/>
                  </a:cubicBezTo>
                  <a:cubicBezTo>
                    <a:pt x="40" y="87"/>
                    <a:pt x="40" y="87"/>
                    <a:pt x="40" y="87"/>
                  </a:cubicBezTo>
                  <a:cubicBezTo>
                    <a:pt x="45" y="89"/>
                    <a:pt x="51" y="87"/>
                    <a:pt x="54" y="81"/>
                  </a:cubicBezTo>
                  <a:cubicBezTo>
                    <a:pt x="54" y="81"/>
                    <a:pt x="61" y="63"/>
                    <a:pt x="63" y="58"/>
                  </a:cubicBezTo>
                  <a:cubicBezTo>
                    <a:pt x="65" y="54"/>
                    <a:pt x="76" y="55"/>
                    <a:pt x="76" y="55"/>
                  </a:cubicBezTo>
                  <a:cubicBezTo>
                    <a:pt x="83" y="37"/>
                    <a:pt x="83" y="37"/>
                    <a:pt x="83" y="37"/>
                  </a:cubicBezTo>
                  <a:cubicBezTo>
                    <a:pt x="86" y="32"/>
                    <a:pt x="83" y="26"/>
                    <a:pt x="78" y="24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0" y="0"/>
                    <a:pt x="14" y="2"/>
                    <a:pt x="12" y="7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13" y="32"/>
                    <a:pt x="12" y="3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4623" name="Freeform 16"/>
            <p:cNvSpPr>
              <a:spLocks/>
            </p:cNvSpPr>
            <p:nvPr/>
          </p:nvSpPr>
          <p:spPr bwMode="auto">
            <a:xfrm>
              <a:off x="1069223" y="3300175"/>
              <a:ext cx="136272" cy="128825"/>
            </a:xfrm>
            <a:custGeom>
              <a:avLst/>
              <a:gdLst>
                <a:gd name="T0" fmla="*/ 19467 w 77"/>
                <a:gd name="T1" fmla="*/ 67060 h 73"/>
                <a:gd name="T2" fmla="*/ 19467 w 77"/>
                <a:gd name="T3" fmla="*/ 111178 h 73"/>
                <a:gd name="T4" fmla="*/ 37165 w 77"/>
                <a:gd name="T5" fmla="*/ 128825 h 73"/>
                <a:gd name="T6" fmla="*/ 100877 w 77"/>
                <a:gd name="T7" fmla="*/ 128825 h 73"/>
                <a:gd name="T8" fmla="*/ 118574 w 77"/>
                <a:gd name="T9" fmla="*/ 111178 h 73"/>
                <a:gd name="T10" fmla="*/ 118574 w 77"/>
                <a:gd name="T11" fmla="*/ 67060 h 73"/>
                <a:gd name="T12" fmla="*/ 136272 w 77"/>
                <a:gd name="T13" fmla="*/ 52942 h 73"/>
                <a:gd name="T14" fmla="*/ 136272 w 77"/>
                <a:gd name="T15" fmla="*/ 17647 h 73"/>
                <a:gd name="T16" fmla="*/ 118574 w 77"/>
                <a:gd name="T17" fmla="*/ 0 h 73"/>
                <a:gd name="T18" fmla="*/ 69021 w 77"/>
                <a:gd name="T19" fmla="*/ 0 h 73"/>
                <a:gd name="T20" fmla="*/ 17698 w 77"/>
                <a:gd name="T21" fmla="*/ 0 h 73"/>
                <a:gd name="T22" fmla="*/ 0 w 77"/>
                <a:gd name="T23" fmla="*/ 17647 h 73"/>
                <a:gd name="T24" fmla="*/ 0 w 77"/>
                <a:gd name="T25" fmla="*/ 52942 h 73"/>
                <a:gd name="T26" fmla="*/ 19467 w 77"/>
                <a:gd name="T27" fmla="*/ 67060 h 7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7"/>
                <a:gd name="T43" fmla="*/ 0 h 73"/>
                <a:gd name="T44" fmla="*/ 77 w 77"/>
                <a:gd name="T45" fmla="*/ 73 h 7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7" h="73">
                  <a:moveTo>
                    <a:pt x="11" y="38"/>
                  </a:moveTo>
                  <a:cubicBezTo>
                    <a:pt x="11" y="43"/>
                    <a:pt x="11" y="63"/>
                    <a:pt x="11" y="63"/>
                  </a:cubicBezTo>
                  <a:cubicBezTo>
                    <a:pt x="11" y="68"/>
                    <a:pt x="15" y="73"/>
                    <a:pt x="21" y="73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62" y="73"/>
                    <a:pt x="67" y="68"/>
                    <a:pt x="67" y="63"/>
                  </a:cubicBezTo>
                  <a:cubicBezTo>
                    <a:pt x="67" y="63"/>
                    <a:pt x="67" y="43"/>
                    <a:pt x="67" y="38"/>
                  </a:cubicBezTo>
                  <a:cubicBezTo>
                    <a:pt x="67" y="33"/>
                    <a:pt x="77" y="30"/>
                    <a:pt x="77" y="30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7" y="5"/>
                    <a:pt x="73" y="0"/>
                    <a:pt x="67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11" y="33"/>
                    <a:pt x="11" y="3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4624" name="Freeform 17"/>
            <p:cNvSpPr>
              <a:spLocks/>
            </p:cNvSpPr>
            <p:nvPr/>
          </p:nvSpPr>
          <p:spPr bwMode="auto">
            <a:xfrm>
              <a:off x="1249428" y="3243581"/>
              <a:ext cx="152654" cy="157122"/>
            </a:xfrm>
            <a:custGeom>
              <a:avLst/>
              <a:gdLst>
                <a:gd name="T0" fmla="*/ 40826 w 86"/>
                <a:gd name="T1" fmla="*/ 102394 h 89"/>
                <a:gd name="T2" fmla="*/ 56801 w 86"/>
                <a:gd name="T3" fmla="*/ 142999 h 89"/>
                <a:gd name="T4" fmla="*/ 79877 w 86"/>
                <a:gd name="T5" fmla="*/ 153591 h 89"/>
                <a:gd name="T6" fmla="*/ 138454 w 86"/>
                <a:gd name="T7" fmla="*/ 128875 h 89"/>
                <a:gd name="T8" fmla="*/ 149104 w 86"/>
                <a:gd name="T9" fmla="*/ 105925 h 89"/>
                <a:gd name="T10" fmla="*/ 131353 w 86"/>
                <a:gd name="T11" fmla="*/ 65320 h 89"/>
                <a:gd name="T12" fmla="*/ 143779 w 86"/>
                <a:gd name="T13" fmla="*/ 45901 h 89"/>
                <a:gd name="T14" fmla="*/ 131353 w 86"/>
                <a:gd name="T15" fmla="*/ 12358 h 89"/>
                <a:gd name="T16" fmla="*/ 106503 w 86"/>
                <a:gd name="T17" fmla="*/ 3531 h 89"/>
                <a:gd name="T18" fmla="*/ 60352 w 86"/>
                <a:gd name="T19" fmla="*/ 22950 h 89"/>
                <a:gd name="T20" fmla="*/ 14200 w 86"/>
                <a:gd name="T21" fmla="*/ 42370 h 89"/>
                <a:gd name="T22" fmla="*/ 3550 w 86"/>
                <a:gd name="T23" fmla="*/ 65320 h 89"/>
                <a:gd name="T24" fmla="*/ 17750 w 86"/>
                <a:gd name="T25" fmla="*/ 97098 h 89"/>
                <a:gd name="T26" fmla="*/ 40826 w 86"/>
                <a:gd name="T27" fmla="*/ 102394 h 8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6"/>
                <a:gd name="T43" fmla="*/ 0 h 89"/>
                <a:gd name="T44" fmla="*/ 86 w 86"/>
                <a:gd name="T45" fmla="*/ 89 h 8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6" h="89">
                  <a:moveTo>
                    <a:pt x="23" y="58"/>
                  </a:moveTo>
                  <a:cubicBezTo>
                    <a:pt x="24" y="63"/>
                    <a:pt x="32" y="81"/>
                    <a:pt x="32" y="81"/>
                  </a:cubicBezTo>
                  <a:cubicBezTo>
                    <a:pt x="34" y="87"/>
                    <a:pt x="40" y="89"/>
                    <a:pt x="45" y="87"/>
                  </a:cubicBezTo>
                  <a:cubicBezTo>
                    <a:pt x="78" y="73"/>
                    <a:pt x="78" y="73"/>
                    <a:pt x="78" y="73"/>
                  </a:cubicBezTo>
                  <a:cubicBezTo>
                    <a:pt x="83" y="71"/>
                    <a:pt x="86" y="65"/>
                    <a:pt x="84" y="60"/>
                  </a:cubicBezTo>
                  <a:cubicBezTo>
                    <a:pt x="84" y="60"/>
                    <a:pt x="76" y="41"/>
                    <a:pt x="74" y="37"/>
                  </a:cubicBezTo>
                  <a:cubicBezTo>
                    <a:pt x="72" y="32"/>
                    <a:pt x="81" y="26"/>
                    <a:pt x="81" y="26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71" y="2"/>
                    <a:pt x="66" y="0"/>
                    <a:pt x="60" y="2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6"/>
                    <a:pt x="0" y="32"/>
                    <a:pt x="2" y="37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21" y="54"/>
                    <a:pt x="23" y="5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4625" name="Freeform 18"/>
            <p:cNvSpPr>
              <a:spLocks/>
            </p:cNvSpPr>
            <p:nvPr/>
          </p:nvSpPr>
          <p:spPr bwMode="auto">
            <a:xfrm>
              <a:off x="1412507" y="3127416"/>
              <a:ext cx="162334" cy="162334"/>
            </a:xfrm>
            <a:custGeom>
              <a:avLst/>
              <a:gdLst>
                <a:gd name="T0" fmla="*/ 54699 w 92"/>
                <a:gd name="T1" fmla="*/ 123515 h 92"/>
                <a:gd name="T2" fmla="*/ 86460 w 92"/>
                <a:gd name="T3" fmla="*/ 155276 h 92"/>
                <a:gd name="T4" fmla="*/ 111163 w 92"/>
                <a:gd name="T5" fmla="*/ 155276 h 92"/>
                <a:gd name="T6" fmla="*/ 155276 w 92"/>
                <a:gd name="T7" fmla="*/ 111163 h 92"/>
                <a:gd name="T8" fmla="*/ 155276 w 92"/>
                <a:gd name="T9" fmla="*/ 84696 h 92"/>
                <a:gd name="T10" fmla="*/ 125280 w 92"/>
                <a:gd name="T11" fmla="*/ 54699 h 92"/>
                <a:gd name="T12" fmla="*/ 128809 w 92"/>
                <a:gd name="T13" fmla="*/ 31761 h 92"/>
                <a:gd name="T14" fmla="*/ 104105 w 92"/>
                <a:gd name="T15" fmla="*/ 7058 h 92"/>
                <a:gd name="T16" fmla="*/ 79403 w 92"/>
                <a:gd name="T17" fmla="*/ 7058 h 92"/>
                <a:gd name="T18" fmla="*/ 42348 w 92"/>
                <a:gd name="T19" fmla="*/ 42348 h 92"/>
                <a:gd name="T20" fmla="*/ 7058 w 92"/>
                <a:gd name="T21" fmla="*/ 77638 h 92"/>
                <a:gd name="T22" fmla="*/ 7058 w 92"/>
                <a:gd name="T23" fmla="*/ 102341 h 92"/>
                <a:gd name="T24" fmla="*/ 31761 w 92"/>
                <a:gd name="T25" fmla="*/ 127044 h 92"/>
                <a:gd name="T26" fmla="*/ 54699 w 92"/>
                <a:gd name="T27" fmla="*/ 123515 h 9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92"/>
                <a:gd name="T43" fmla="*/ 0 h 92"/>
                <a:gd name="T44" fmla="*/ 92 w 92"/>
                <a:gd name="T45" fmla="*/ 92 h 9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92" h="92">
                  <a:moveTo>
                    <a:pt x="31" y="70"/>
                  </a:moveTo>
                  <a:cubicBezTo>
                    <a:pt x="35" y="74"/>
                    <a:pt x="49" y="88"/>
                    <a:pt x="49" y="88"/>
                  </a:cubicBezTo>
                  <a:cubicBezTo>
                    <a:pt x="53" y="92"/>
                    <a:pt x="59" y="92"/>
                    <a:pt x="63" y="88"/>
                  </a:cubicBezTo>
                  <a:cubicBezTo>
                    <a:pt x="88" y="63"/>
                    <a:pt x="88" y="63"/>
                    <a:pt x="88" y="63"/>
                  </a:cubicBezTo>
                  <a:cubicBezTo>
                    <a:pt x="92" y="59"/>
                    <a:pt x="92" y="52"/>
                    <a:pt x="88" y="48"/>
                  </a:cubicBezTo>
                  <a:cubicBezTo>
                    <a:pt x="88" y="48"/>
                    <a:pt x="74" y="34"/>
                    <a:pt x="71" y="31"/>
                  </a:cubicBezTo>
                  <a:cubicBezTo>
                    <a:pt x="67" y="27"/>
                    <a:pt x="73" y="18"/>
                    <a:pt x="73" y="18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5" y="0"/>
                    <a:pt x="49" y="0"/>
                    <a:pt x="45" y="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0" y="48"/>
                    <a:pt x="0" y="54"/>
                    <a:pt x="4" y="58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18" y="72"/>
                    <a:pt x="28" y="67"/>
                    <a:pt x="31" y="7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4626" name="Freeform 19"/>
            <p:cNvSpPr>
              <a:spLocks/>
            </p:cNvSpPr>
            <p:nvPr/>
          </p:nvSpPr>
          <p:spPr bwMode="auto">
            <a:xfrm>
              <a:off x="1528673" y="2965081"/>
              <a:ext cx="159356" cy="149675"/>
            </a:xfrm>
            <a:custGeom>
              <a:avLst/>
              <a:gdLst>
                <a:gd name="T0" fmla="*/ 65513 w 90"/>
                <a:gd name="T1" fmla="*/ 130305 h 85"/>
                <a:gd name="T2" fmla="*/ 108008 w 90"/>
                <a:gd name="T3" fmla="*/ 146153 h 85"/>
                <a:gd name="T4" fmla="*/ 131026 w 90"/>
                <a:gd name="T5" fmla="*/ 137349 h 85"/>
                <a:gd name="T6" fmla="*/ 154044 w 90"/>
                <a:gd name="T7" fmla="*/ 79240 h 85"/>
                <a:gd name="T8" fmla="*/ 145191 w 90"/>
                <a:gd name="T9" fmla="*/ 56348 h 85"/>
                <a:gd name="T10" fmla="*/ 104467 w 90"/>
                <a:gd name="T11" fmla="*/ 38739 h 85"/>
                <a:gd name="T12" fmla="*/ 99155 w 90"/>
                <a:gd name="T13" fmla="*/ 15848 h 85"/>
                <a:gd name="T14" fmla="*/ 67284 w 90"/>
                <a:gd name="T15" fmla="*/ 3522 h 85"/>
                <a:gd name="T16" fmla="*/ 42495 w 90"/>
                <a:gd name="T17" fmla="*/ 12326 h 85"/>
                <a:gd name="T18" fmla="*/ 23018 w 90"/>
                <a:gd name="T19" fmla="*/ 58109 h 85"/>
                <a:gd name="T20" fmla="*/ 5312 w 90"/>
                <a:gd name="T21" fmla="*/ 105653 h 85"/>
                <a:gd name="T22" fmla="*/ 14165 w 90"/>
                <a:gd name="T23" fmla="*/ 128544 h 85"/>
                <a:gd name="T24" fmla="*/ 46036 w 90"/>
                <a:gd name="T25" fmla="*/ 142631 h 85"/>
                <a:gd name="T26" fmla="*/ 65513 w 90"/>
                <a:gd name="T27" fmla="*/ 130305 h 8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90"/>
                <a:gd name="T43" fmla="*/ 0 h 85"/>
                <a:gd name="T44" fmla="*/ 90 w 90"/>
                <a:gd name="T45" fmla="*/ 85 h 8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90" h="85">
                  <a:moveTo>
                    <a:pt x="37" y="74"/>
                  </a:moveTo>
                  <a:cubicBezTo>
                    <a:pt x="42" y="76"/>
                    <a:pt x="61" y="83"/>
                    <a:pt x="61" y="83"/>
                  </a:cubicBezTo>
                  <a:cubicBezTo>
                    <a:pt x="66" y="85"/>
                    <a:pt x="72" y="83"/>
                    <a:pt x="74" y="78"/>
                  </a:cubicBezTo>
                  <a:cubicBezTo>
                    <a:pt x="87" y="45"/>
                    <a:pt x="87" y="45"/>
                    <a:pt x="87" y="45"/>
                  </a:cubicBezTo>
                  <a:cubicBezTo>
                    <a:pt x="90" y="40"/>
                    <a:pt x="87" y="34"/>
                    <a:pt x="82" y="32"/>
                  </a:cubicBezTo>
                  <a:cubicBezTo>
                    <a:pt x="82" y="32"/>
                    <a:pt x="63" y="24"/>
                    <a:pt x="59" y="22"/>
                  </a:cubicBezTo>
                  <a:cubicBezTo>
                    <a:pt x="54" y="20"/>
                    <a:pt x="56" y="9"/>
                    <a:pt x="56" y="9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2" y="0"/>
                    <a:pt x="27" y="2"/>
                    <a:pt x="24" y="7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0" y="65"/>
                    <a:pt x="3" y="71"/>
                    <a:pt x="8" y="7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26" y="81"/>
                    <a:pt x="33" y="72"/>
                    <a:pt x="37" y="7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4627" name="Freeform 20"/>
            <p:cNvSpPr>
              <a:spLocks/>
            </p:cNvSpPr>
            <p:nvPr/>
          </p:nvSpPr>
          <p:spPr bwMode="auto">
            <a:xfrm>
              <a:off x="1587500" y="2784876"/>
              <a:ext cx="127336" cy="135527"/>
            </a:xfrm>
            <a:custGeom>
              <a:avLst/>
              <a:gdLst>
                <a:gd name="T0" fmla="*/ 65437 w 72"/>
                <a:gd name="T1" fmla="*/ 116166 h 77"/>
                <a:gd name="T2" fmla="*/ 109650 w 72"/>
                <a:gd name="T3" fmla="*/ 116166 h 77"/>
                <a:gd name="T4" fmla="*/ 127336 w 72"/>
                <a:gd name="T5" fmla="*/ 98565 h 77"/>
                <a:gd name="T6" fmla="*/ 127336 w 72"/>
                <a:gd name="T7" fmla="*/ 36962 h 77"/>
                <a:gd name="T8" fmla="*/ 109650 w 72"/>
                <a:gd name="T9" fmla="*/ 17601 h 77"/>
                <a:gd name="T10" fmla="*/ 65437 w 72"/>
                <a:gd name="T11" fmla="*/ 17601 h 77"/>
                <a:gd name="T12" fmla="*/ 53057 w 72"/>
                <a:gd name="T13" fmla="*/ 0 h 77"/>
                <a:gd name="T14" fmla="*/ 17686 w 72"/>
                <a:gd name="T15" fmla="*/ 0 h 77"/>
                <a:gd name="T16" fmla="*/ 0 w 72"/>
                <a:gd name="T17" fmla="*/ 17601 h 77"/>
                <a:gd name="T18" fmla="*/ 0 w 72"/>
                <a:gd name="T19" fmla="*/ 66883 h 77"/>
                <a:gd name="T20" fmla="*/ 0 w 72"/>
                <a:gd name="T21" fmla="*/ 117926 h 77"/>
                <a:gd name="T22" fmla="*/ 17686 w 72"/>
                <a:gd name="T23" fmla="*/ 135527 h 77"/>
                <a:gd name="T24" fmla="*/ 53057 w 72"/>
                <a:gd name="T25" fmla="*/ 135527 h 77"/>
                <a:gd name="T26" fmla="*/ 65437 w 72"/>
                <a:gd name="T27" fmla="*/ 116166 h 7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2"/>
                <a:gd name="T43" fmla="*/ 0 h 77"/>
                <a:gd name="T44" fmla="*/ 72 w 72"/>
                <a:gd name="T45" fmla="*/ 77 h 7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2" h="77">
                  <a:moveTo>
                    <a:pt x="37" y="66"/>
                  </a:moveTo>
                  <a:cubicBezTo>
                    <a:pt x="42" y="66"/>
                    <a:pt x="62" y="66"/>
                    <a:pt x="62" y="66"/>
                  </a:cubicBezTo>
                  <a:cubicBezTo>
                    <a:pt x="68" y="66"/>
                    <a:pt x="72" y="62"/>
                    <a:pt x="72" y="56"/>
                  </a:cubicBezTo>
                  <a:cubicBezTo>
                    <a:pt x="72" y="21"/>
                    <a:pt x="72" y="21"/>
                    <a:pt x="72" y="21"/>
                  </a:cubicBezTo>
                  <a:cubicBezTo>
                    <a:pt x="72" y="15"/>
                    <a:pt x="68" y="10"/>
                    <a:pt x="62" y="10"/>
                  </a:cubicBezTo>
                  <a:cubicBezTo>
                    <a:pt x="62" y="10"/>
                    <a:pt x="42" y="10"/>
                    <a:pt x="37" y="10"/>
                  </a:cubicBezTo>
                  <a:cubicBezTo>
                    <a:pt x="32" y="10"/>
                    <a:pt x="30" y="0"/>
                    <a:pt x="3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2"/>
                    <a:pt x="4" y="77"/>
                    <a:pt x="10" y="77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30" y="77"/>
                    <a:pt x="32" y="66"/>
                    <a:pt x="37" y="6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4628" name="Freeform 21"/>
            <p:cNvSpPr>
              <a:spLocks/>
            </p:cNvSpPr>
            <p:nvPr/>
          </p:nvSpPr>
          <p:spPr bwMode="auto">
            <a:xfrm>
              <a:off x="1528673" y="2588287"/>
              <a:ext cx="159356" cy="151909"/>
            </a:xfrm>
            <a:custGeom>
              <a:avLst/>
              <a:gdLst>
                <a:gd name="T0" fmla="*/ 104467 w 90"/>
                <a:gd name="T1" fmla="*/ 113049 h 86"/>
                <a:gd name="T2" fmla="*/ 145191 w 90"/>
                <a:gd name="T3" fmla="*/ 95385 h 86"/>
                <a:gd name="T4" fmla="*/ 154044 w 90"/>
                <a:gd name="T5" fmla="*/ 72422 h 86"/>
                <a:gd name="T6" fmla="*/ 131026 w 90"/>
                <a:gd name="T7" fmla="*/ 14131 h 86"/>
                <a:gd name="T8" fmla="*/ 108008 w 90"/>
                <a:gd name="T9" fmla="*/ 3533 h 86"/>
                <a:gd name="T10" fmla="*/ 65513 w 90"/>
                <a:gd name="T11" fmla="*/ 21197 h 86"/>
                <a:gd name="T12" fmla="*/ 46036 w 90"/>
                <a:gd name="T13" fmla="*/ 8832 h 86"/>
                <a:gd name="T14" fmla="*/ 14165 w 90"/>
                <a:gd name="T15" fmla="*/ 22963 h 86"/>
                <a:gd name="T16" fmla="*/ 5312 w 90"/>
                <a:gd name="T17" fmla="*/ 45926 h 86"/>
                <a:gd name="T18" fmla="*/ 23018 w 90"/>
                <a:gd name="T19" fmla="*/ 91852 h 86"/>
                <a:gd name="T20" fmla="*/ 42495 w 90"/>
                <a:gd name="T21" fmla="*/ 137778 h 86"/>
                <a:gd name="T22" fmla="*/ 67284 w 90"/>
                <a:gd name="T23" fmla="*/ 148376 h 86"/>
                <a:gd name="T24" fmla="*/ 99155 w 90"/>
                <a:gd name="T25" fmla="*/ 134245 h 86"/>
                <a:gd name="T26" fmla="*/ 104467 w 90"/>
                <a:gd name="T27" fmla="*/ 113049 h 8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90"/>
                <a:gd name="T43" fmla="*/ 0 h 86"/>
                <a:gd name="T44" fmla="*/ 90 w 90"/>
                <a:gd name="T45" fmla="*/ 86 h 8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90" h="86">
                  <a:moveTo>
                    <a:pt x="59" y="64"/>
                  </a:moveTo>
                  <a:cubicBezTo>
                    <a:pt x="63" y="62"/>
                    <a:pt x="82" y="54"/>
                    <a:pt x="82" y="54"/>
                  </a:cubicBezTo>
                  <a:cubicBezTo>
                    <a:pt x="87" y="52"/>
                    <a:pt x="90" y="46"/>
                    <a:pt x="87" y="41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2" y="3"/>
                    <a:pt x="66" y="0"/>
                    <a:pt x="61" y="2"/>
                  </a:cubicBezTo>
                  <a:cubicBezTo>
                    <a:pt x="61" y="2"/>
                    <a:pt x="42" y="10"/>
                    <a:pt x="37" y="12"/>
                  </a:cubicBezTo>
                  <a:cubicBezTo>
                    <a:pt x="33" y="14"/>
                    <a:pt x="26" y="5"/>
                    <a:pt x="26" y="5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3" y="15"/>
                    <a:pt x="0" y="21"/>
                    <a:pt x="3" y="26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27" y="84"/>
                    <a:pt x="32" y="86"/>
                    <a:pt x="38" y="84"/>
                  </a:cubicBezTo>
                  <a:cubicBezTo>
                    <a:pt x="56" y="76"/>
                    <a:pt x="56" y="76"/>
                    <a:pt x="56" y="76"/>
                  </a:cubicBezTo>
                  <a:cubicBezTo>
                    <a:pt x="56" y="76"/>
                    <a:pt x="54" y="65"/>
                    <a:pt x="59" y="6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4629" name="Freeform 22"/>
            <p:cNvSpPr>
              <a:spLocks/>
            </p:cNvSpPr>
            <p:nvPr/>
          </p:nvSpPr>
          <p:spPr bwMode="auto">
            <a:xfrm>
              <a:off x="1412507" y="2415528"/>
              <a:ext cx="162334" cy="162334"/>
            </a:xfrm>
            <a:custGeom>
              <a:avLst/>
              <a:gdLst>
                <a:gd name="T0" fmla="*/ 125280 w 92"/>
                <a:gd name="T1" fmla="*/ 107634 h 92"/>
                <a:gd name="T2" fmla="*/ 155276 w 92"/>
                <a:gd name="T3" fmla="*/ 75874 h 92"/>
                <a:gd name="T4" fmla="*/ 155276 w 92"/>
                <a:gd name="T5" fmla="*/ 51170 h 92"/>
                <a:gd name="T6" fmla="*/ 111163 w 92"/>
                <a:gd name="T7" fmla="*/ 7058 h 92"/>
                <a:gd name="T8" fmla="*/ 86460 w 92"/>
                <a:gd name="T9" fmla="*/ 7058 h 92"/>
                <a:gd name="T10" fmla="*/ 54699 w 92"/>
                <a:gd name="T11" fmla="*/ 37055 h 92"/>
                <a:gd name="T12" fmla="*/ 31761 w 92"/>
                <a:gd name="T13" fmla="*/ 33526 h 92"/>
                <a:gd name="T14" fmla="*/ 7058 w 92"/>
                <a:gd name="T15" fmla="*/ 58229 h 92"/>
                <a:gd name="T16" fmla="*/ 7058 w 92"/>
                <a:gd name="T17" fmla="*/ 84696 h 92"/>
                <a:gd name="T18" fmla="*/ 42348 w 92"/>
                <a:gd name="T19" fmla="*/ 119986 h 92"/>
                <a:gd name="T20" fmla="*/ 79403 w 92"/>
                <a:gd name="T21" fmla="*/ 155276 h 92"/>
                <a:gd name="T22" fmla="*/ 104105 w 92"/>
                <a:gd name="T23" fmla="*/ 155276 h 92"/>
                <a:gd name="T24" fmla="*/ 128809 w 92"/>
                <a:gd name="T25" fmla="*/ 130573 h 92"/>
                <a:gd name="T26" fmla="*/ 125280 w 92"/>
                <a:gd name="T27" fmla="*/ 107634 h 9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92"/>
                <a:gd name="T43" fmla="*/ 0 h 92"/>
                <a:gd name="T44" fmla="*/ 92 w 92"/>
                <a:gd name="T45" fmla="*/ 92 h 9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92" h="92">
                  <a:moveTo>
                    <a:pt x="71" y="61"/>
                  </a:moveTo>
                  <a:cubicBezTo>
                    <a:pt x="74" y="57"/>
                    <a:pt x="88" y="43"/>
                    <a:pt x="88" y="43"/>
                  </a:cubicBezTo>
                  <a:cubicBezTo>
                    <a:pt x="92" y="39"/>
                    <a:pt x="92" y="33"/>
                    <a:pt x="88" y="29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59" y="0"/>
                    <a:pt x="53" y="0"/>
                    <a:pt x="49" y="4"/>
                  </a:cubicBezTo>
                  <a:cubicBezTo>
                    <a:pt x="49" y="4"/>
                    <a:pt x="35" y="18"/>
                    <a:pt x="31" y="21"/>
                  </a:cubicBezTo>
                  <a:cubicBezTo>
                    <a:pt x="28" y="25"/>
                    <a:pt x="18" y="19"/>
                    <a:pt x="18" y="19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0" y="37"/>
                    <a:pt x="0" y="44"/>
                    <a:pt x="4" y="48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45" y="88"/>
                    <a:pt x="45" y="88"/>
                    <a:pt x="45" y="88"/>
                  </a:cubicBezTo>
                  <a:cubicBezTo>
                    <a:pt x="49" y="92"/>
                    <a:pt x="55" y="92"/>
                    <a:pt x="59" y="88"/>
                  </a:cubicBezTo>
                  <a:cubicBezTo>
                    <a:pt x="73" y="74"/>
                    <a:pt x="73" y="74"/>
                    <a:pt x="73" y="74"/>
                  </a:cubicBezTo>
                  <a:cubicBezTo>
                    <a:pt x="73" y="74"/>
                    <a:pt x="67" y="64"/>
                    <a:pt x="71" y="6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4630" name="Freeform 23"/>
            <p:cNvSpPr>
              <a:spLocks/>
            </p:cNvSpPr>
            <p:nvPr/>
          </p:nvSpPr>
          <p:spPr bwMode="auto">
            <a:xfrm>
              <a:off x="1249428" y="2304575"/>
              <a:ext cx="152654" cy="157122"/>
            </a:xfrm>
            <a:custGeom>
              <a:avLst/>
              <a:gdLst>
                <a:gd name="T0" fmla="*/ 131353 w 86"/>
                <a:gd name="T1" fmla="*/ 91802 h 89"/>
                <a:gd name="T2" fmla="*/ 149104 w 86"/>
                <a:gd name="T3" fmla="*/ 51197 h 89"/>
                <a:gd name="T4" fmla="*/ 138454 w 86"/>
                <a:gd name="T5" fmla="*/ 26481 h 89"/>
                <a:gd name="T6" fmla="*/ 79877 w 86"/>
                <a:gd name="T7" fmla="*/ 3531 h 89"/>
                <a:gd name="T8" fmla="*/ 56801 w 86"/>
                <a:gd name="T9" fmla="*/ 12358 h 89"/>
                <a:gd name="T10" fmla="*/ 40826 w 86"/>
                <a:gd name="T11" fmla="*/ 52962 h 89"/>
                <a:gd name="T12" fmla="*/ 17750 w 86"/>
                <a:gd name="T13" fmla="*/ 58259 h 89"/>
                <a:gd name="T14" fmla="*/ 3550 w 86"/>
                <a:gd name="T15" fmla="*/ 91802 h 89"/>
                <a:gd name="T16" fmla="*/ 14200 w 86"/>
                <a:gd name="T17" fmla="*/ 114752 h 89"/>
                <a:gd name="T18" fmla="*/ 60352 w 86"/>
                <a:gd name="T19" fmla="*/ 134172 h 89"/>
                <a:gd name="T20" fmla="*/ 106503 w 86"/>
                <a:gd name="T21" fmla="*/ 153591 h 89"/>
                <a:gd name="T22" fmla="*/ 131353 w 86"/>
                <a:gd name="T23" fmla="*/ 142999 h 89"/>
                <a:gd name="T24" fmla="*/ 143779 w 86"/>
                <a:gd name="T25" fmla="*/ 111221 h 89"/>
                <a:gd name="T26" fmla="*/ 131353 w 86"/>
                <a:gd name="T27" fmla="*/ 91802 h 8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6"/>
                <a:gd name="T43" fmla="*/ 0 h 89"/>
                <a:gd name="T44" fmla="*/ 86 w 86"/>
                <a:gd name="T45" fmla="*/ 89 h 8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6" h="89">
                  <a:moveTo>
                    <a:pt x="74" y="52"/>
                  </a:moveTo>
                  <a:cubicBezTo>
                    <a:pt x="76" y="47"/>
                    <a:pt x="84" y="29"/>
                    <a:pt x="84" y="29"/>
                  </a:cubicBezTo>
                  <a:cubicBezTo>
                    <a:pt x="86" y="23"/>
                    <a:pt x="83" y="18"/>
                    <a:pt x="78" y="15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0" y="0"/>
                    <a:pt x="34" y="2"/>
                    <a:pt x="32" y="7"/>
                  </a:cubicBezTo>
                  <a:cubicBezTo>
                    <a:pt x="32" y="7"/>
                    <a:pt x="25" y="26"/>
                    <a:pt x="23" y="30"/>
                  </a:cubicBezTo>
                  <a:cubicBezTo>
                    <a:pt x="21" y="35"/>
                    <a:pt x="10" y="33"/>
                    <a:pt x="10" y="33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0" y="57"/>
                    <a:pt x="3" y="63"/>
                    <a:pt x="8" y="65"/>
                  </a:cubicBezTo>
                  <a:cubicBezTo>
                    <a:pt x="34" y="76"/>
                    <a:pt x="34" y="76"/>
                    <a:pt x="34" y="76"/>
                  </a:cubicBezTo>
                  <a:cubicBezTo>
                    <a:pt x="60" y="87"/>
                    <a:pt x="60" y="87"/>
                    <a:pt x="60" y="87"/>
                  </a:cubicBezTo>
                  <a:cubicBezTo>
                    <a:pt x="66" y="89"/>
                    <a:pt x="71" y="86"/>
                    <a:pt x="74" y="81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81" y="63"/>
                    <a:pt x="72" y="56"/>
                    <a:pt x="74" y="5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</p:grpSp>
      <p:sp>
        <p:nvSpPr>
          <p:cNvPr id="83" name="TextBox 82"/>
          <p:cNvSpPr txBox="1"/>
          <p:nvPr/>
        </p:nvSpPr>
        <p:spPr>
          <a:xfrm>
            <a:off x="304800" y="177800"/>
            <a:ext cx="7213600" cy="615549"/>
          </a:xfrm>
          <a:prstGeom prst="rect">
            <a:avLst/>
          </a:prstGeom>
          <a:noFill/>
        </p:spPr>
        <p:txBody>
          <a:bodyPr lIns="121917" tIns="60958" rIns="121917" bIns="60958">
            <a:spAutoFit/>
          </a:bodyPr>
          <a:lstStyle/>
          <a:p>
            <a:pPr>
              <a:defRPr/>
            </a:pP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TYPES OF AUTOMATION </a:t>
            </a: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Group 108"/>
          <p:cNvGrpSpPr>
            <a:grpSpLocks/>
          </p:cNvGrpSpPr>
          <p:nvPr/>
        </p:nvGrpSpPr>
        <p:grpSpPr bwMode="auto">
          <a:xfrm>
            <a:off x="2116668" y="2849034"/>
            <a:ext cx="1310217" cy="1308100"/>
            <a:chOff x="560625" y="2276278"/>
            <a:chExt cx="1154211" cy="1152722"/>
          </a:xfrm>
        </p:grpSpPr>
        <p:sp>
          <p:nvSpPr>
            <p:cNvPr id="24597" name="Freeform 6"/>
            <p:cNvSpPr>
              <a:spLocks noEditPoints="1"/>
            </p:cNvSpPr>
            <p:nvPr/>
          </p:nvSpPr>
          <p:spPr bwMode="auto">
            <a:xfrm>
              <a:off x="632856" y="2347020"/>
              <a:ext cx="1011238" cy="1011238"/>
            </a:xfrm>
            <a:custGeom>
              <a:avLst/>
              <a:gdLst>
                <a:gd name="T0" fmla="*/ 1011238 w 572"/>
                <a:gd name="T1" fmla="*/ 504737 h 573"/>
                <a:gd name="T2" fmla="*/ 505619 w 572"/>
                <a:gd name="T3" fmla="*/ 1011238 h 573"/>
                <a:gd name="T4" fmla="*/ 0 w 572"/>
                <a:gd name="T5" fmla="*/ 504737 h 573"/>
                <a:gd name="T6" fmla="*/ 505619 w 572"/>
                <a:gd name="T7" fmla="*/ 0 h 573"/>
                <a:gd name="T8" fmla="*/ 1011238 w 572"/>
                <a:gd name="T9" fmla="*/ 504737 h 573"/>
                <a:gd name="T10" fmla="*/ 505619 w 572"/>
                <a:gd name="T11" fmla="*/ 930057 h 573"/>
                <a:gd name="T12" fmla="*/ 929915 w 572"/>
                <a:gd name="T13" fmla="*/ 504737 h 573"/>
                <a:gd name="T14" fmla="*/ 505619 w 572"/>
                <a:gd name="T15" fmla="*/ 81181 h 573"/>
                <a:gd name="T16" fmla="*/ 81323 w 572"/>
                <a:gd name="T17" fmla="*/ 504737 h 573"/>
                <a:gd name="T18" fmla="*/ 505619 w 572"/>
                <a:gd name="T19" fmla="*/ 930057 h 57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72"/>
                <a:gd name="T31" fmla="*/ 0 h 573"/>
                <a:gd name="T32" fmla="*/ 572 w 572"/>
                <a:gd name="T33" fmla="*/ 573 h 57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72" h="573">
                  <a:moveTo>
                    <a:pt x="572" y="286"/>
                  </a:moveTo>
                  <a:cubicBezTo>
                    <a:pt x="572" y="444"/>
                    <a:pt x="444" y="573"/>
                    <a:pt x="286" y="573"/>
                  </a:cubicBezTo>
                  <a:cubicBezTo>
                    <a:pt x="128" y="573"/>
                    <a:pt x="0" y="444"/>
                    <a:pt x="0" y="286"/>
                  </a:cubicBezTo>
                  <a:cubicBezTo>
                    <a:pt x="0" y="128"/>
                    <a:pt x="128" y="0"/>
                    <a:pt x="286" y="0"/>
                  </a:cubicBezTo>
                  <a:cubicBezTo>
                    <a:pt x="444" y="0"/>
                    <a:pt x="572" y="128"/>
                    <a:pt x="572" y="286"/>
                  </a:cubicBezTo>
                  <a:close/>
                  <a:moveTo>
                    <a:pt x="286" y="527"/>
                  </a:moveTo>
                  <a:cubicBezTo>
                    <a:pt x="419" y="527"/>
                    <a:pt x="526" y="419"/>
                    <a:pt x="526" y="286"/>
                  </a:cubicBezTo>
                  <a:cubicBezTo>
                    <a:pt x="526" y="154"/>
                    <a:pt x="419" y="46"/>
                    <a:pt x="286" y="46"/>
                  </a:cubicBezTo>
                  <a:cubicBezTo>
                    <a:pt x="153" y="46"/>
                    <a:pt x="46" y="154"/>
                    <a:pt x="46" y="286"/>
                  </a:cubicBezTo>
                  <a:cubicBezTo>
                    <a:pt x="46" y="419"/>
                    <a:pt x="153" y="527"/>
                    <a:pt x="286" y="52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4598" name="Freeform 8"/>
            <p:cNvSpPr>
              <a:spLocks/>
            </p:cNvSpPr>
            <p:nvPr/>
          </p:nvSpPr>
          <p:spPr bwMode="auto">
            <a:xfrm>
              <a:off x="1069223" y="2276278"/>
              <a:ext cx="136272" cy="126591"/>
            </a:xfrm>
            <a:custGeom>
              <a:avLst/>
              <a:gdLst>
                <a:gd name="T0" fmla="*/ 118574 w 77"/>
                <a:gd name="T1" fmla="*/ 61537 h 72"/>
                <a:gd name="T2" fmla="*/ 118574 w 77"/>
                <a:gd name="T3" fmla="*/ 17582 h 72"/>
                <a:gd name="T4" fmla="*/ 100877 w 77"/>
                <a:gd name="T5" fmla="*/ 0 h 72"/>
                <a:gd name="T6" fmla="*/ 37165 w 77"/>
                <a:gd name="T7" fmla="*/ 0 h 72"/>
                <a:gd name="T8" fmla="*/ 19467 w 77"/>
                <a:gd name="T9" fmla="*/ 17582 h 72"/>
                <a:gd name="T10" fmla="*/ 19467 w 77"/>
                <a:gd name="T11" fmla="*/ 61537 h 72"/>
                <a:gd name="T12" fmla="*/ 0 w 77"/>
                <a:gd name="T13" fmla="*/ 75603 h 72"/>
                <a:gd name="T14" fmla="*/ 0 w 77"/>
                <a:gd name="T15" fmla="*/ 109009 h 72"/>
                <a:gd name="T16" fmla="*/ 17698 w 77"/>
                <a:gd name="T17" fmla="*/ 126591 h 72"/>
                <a:gd name="T18" fmla="*/ 69021 w 77"/>
                <a:gd name="T19" fmla="*/ 126591 h 72"/>
                <a:gd name="T20" fmla="*/ 118574 w 77"/>
                <a:gd name="T21" fmla="*/ 126591 h 72"/>
                <a:gd name="T22" fmla="*/ 136272 w 77"/>
                <a:gd name="T23" fmla="*/ 109009 h 72"/>
                <a:gd name="T24" fmla="*/ 136272 w 77"/>
                <a:gd name="T25" fmla="*/ 75603 h 72"/>
                <a:gd name="T26" fmla="*/ 118574 w 77"/>
                <a:gd name="T27" fmla="*/ 61537 h 7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7"/>
                <a:gd name="T43" fmla="*/ 0 h 72"/>
                <a:gd name="T44" fmla="*/ 77 w 77"/>
                <a:gd name="T45" fmla="*/ 72 h 7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7" h="72">
                  <a:moveTo>
                    <a:pt x="67" y="35"/>
                  </a:moveTo>
                  <a:cubicBezTo>
                    <a:pt x="67" y="30"/>
                    <a:pt x="67" y="10"/>
                    <a:pt x="67" y="10"/>
                  </a:cubicBezTo>
                  <a:cubicBezTo>
                    <a:pt x="67" y="4"/>
                    <a:pt x="62" y="0"/>
                    <a:pt x="57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5" y="0"/>
                    <a:pt x="11" y="4"/>
                    <a:pt x="11" y="10"/>
                  </a:cubicBezTo>
                  <a:cubicBezTo>
                    <a:pt x="11" y="10"/>
                    <a:pt x="11" y="30"/>
                    <a:pt x="11" y="35"/>
                  </a:cubicBezTo>
                  <a:cubicBezTo>
                    <a:pt x="11" y="40"/>
                    <a:pt x="0" y="43"/>
                    <a:pt x="0" y="43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8"/>
                    <a:pt x="5" y="72"/>
                    <a:pt x="10" y="72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67" y="72"/>
                    <a:pt x="67" y="72"/>
                    <a:pt x="67" y="72"/>
                  </a:cubicBezTo>
                  <a:cubicBezTo>
                    <a:pt x="73" y="72"/>
                    <a:pt x="77" y="68"/>
                    <a:pt x="77" y="62"/>
                  </a:cubicBezTo>
                  <a:cubicBezTo>
                    <a:pt x="77" y="43"/>
                    <a:pt x="77" y="43"/>
                    <a:pt x="77" y="43"/>
                  </a:cubicBezTo>
                  <a:cubicBezTo>
                    <a:pt x="77" y="43"/>
                    <a:pt x="67" y="40"/>
                    <a:pt x="67" y="3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4599" name="Freeform 9"/>
            <p:cNvSpPr>
              <a:spLocks/>
            </p:cNvSpPr>
            <p:nvPr/>
          </p:nvSpPr>
          <p:spPr bwMode="auto">
            <a:xfrm>
              <a:off x="874868" y="2304575"/>
              <a:ext cx="151909" cy="157122"/>
            </a:xfrm>
            <a:custGeom>
              <a:avLst/>
              <a:gdLst>
                <a:gd name="T0" fmla="*/ 111282 w 86"/>
                <a:gd name="T1" fmla="*/ 52962 h 89"/>
                <a:gd name="T2" fmla="*/ 95385 w 86"/>
                <a:gd name="T3" fmla="*/ 12358 h 89"/>
                <a:gd name="T4" fmla="*/ 70655 w 86"/>
                <a:gd name="T5" fmla="*/ 3531 h 89"/>
                <a:gd name="T6" fmla="*/ 12365 w 86"/>
                <a:gd name="T7" fmla="*/ 26481 h 89"/>
                <a:gd name="T8" fmla="*/ 3533 w 86"/>
                <a:gd name="T9" fmla="*/ 51197 h 89"/>
                <a:gd name="T10" fmla="*/ 21197 w 86"/>
                <a:gd name="T11" fmla="*/ 91802 h 89"/>
                <a:gd name="T12" fmla="*/ 8832 w 86"/>
                <a:gd name="T13" fmla="*/ 111221 h 89"/>
                <a:gd name="T14" fmla="*/ 21197 w 86"/>
                <a:gd name="T15" fmla="*/ 142999 h 89"/>
                <a:gd name="T16" fmla="*/ 44160 w 86"/>
                <a:gd name="T17" fmla="*/ 153591 h 89"/>
                <a:gd name="T18" fmla="*/ 91852 w 86"/>
                <a:gd name="T19" fmla="*/ 134172 h 89"/>
                <a:gd name="T20" fmla="*/ 137778 w 86"/>
                <a:gd name="T21" fmla="*/ 114752 h 89"/>
                <a:gd name="T22" fmla="*/ 146610 w 86"/>
                <a:gd name="T23" fmla="*/ 91802 h 89"/>
                <a:gd name="T24" fmla="*/ 134245 w 86"/>
                <a:gd name="T25" fmla="*/ 58259 h 89"/>
                <a:gd name="T26" fmla="*/ 111282 w 86"/>
                <a:gd name="T27" fmla="*/ 52962 h 8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6"/>
                <a:gd name="T43" fmla="*/ 0 h 89"/>
                <a:gd name="T44" fmla="*/ 86 w 86"/>
                <a:gd name="T45" fmla="*/ 89 h 8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6" h="89">
                  <a:moveTo>
                    <a:pt x="63" y="30"/>
                  </a:moveTo>
                  <a:cubicBezTo>
                    <a:pt x="61" y="26"/>
                    <a:pt x="54" y="7"/>
                    <a:pt x="54" y="7"/>
                  </a:cubicBezTo>
                  <a:cubicBezTo>
                    <a:pt x="51" y="2"/>
                    <a:pt x="45" y="0"/>
                    <a:pt x="40" y="2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2" y="18"/>
                    <a:pt x="0" y="23"/>
                    <a:pt x="2" y="29"/>
                  </a:cubicBezTo>
                  <a:cubicBezTo>
                    <a:pt x="2" y="29"/>
                    <a:pt x="10" y="47"/>
                    <a:pt x="12" y="52"/>
                  </a:cubicBezTo>
                  <a:cubicBezTo>
                    <a:pt x="13" y="56"/>
                    <a:pt x="5" y="63"/>
                    <a:pt x="5" y="63"/>
                  </a:cubicBezTo>
                  <a:cubicBezTo>
                    <a:pt x="12" y="81"/>
                    <a:pt x="12" y="81"/>
                    <a:pt x="12" y="81"/>
                  </a:cubicBezTo>
                  <a:cubicBezTo>
                    <a:pt x="14" y="86"/>
                    <a:pt x="20" y="89"/>
                    <a:pt x="25" y="87"/>
                  </a:cubicBezTo>
                  <a:cubicBezTo>
                    <a:pt x="52" y="76"/>
                    <a:pt x="52" y="76"/>
                    <a:pt x="52" y="76"/>
                  </a:cubicBezTo>
                  <a:cubicBezTo>
                    <a:pt x="78" y="65"/>
                    <a:pt x="78" y="65"/>
                    <a:pt x="78" y="65"/>
                  </a:cubicBezTo>
                  <a:cubicBezTo>
                    <a:pt x="83" y="63"/>
                    <a:pt x="86" y="57"/>
                    <a:pt x="83" y="52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6" y="33"/>
                    <a:pt x="65" y="35"/>
                    <a:pt x="63" y="3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4600" name="Freeform 10"/>
            <p:cNvSpPr>
              <a:spLocks/>
            </p:cNvSpPr>
            <p:nvPr/>
          </p:nvSpPr>
          <p:spPr bwMode="auto">
            <a:xfrm>
              <a:off x="699875" y="2415528"/>
              <a:ext cx="163079" cy="162334"/>
            </a:xfrm>
            <a:custGeom>
              <a:avLst/>
              <a:gdLst>
                <a:gd name="T0" fmla="*/ 108128 w 92"/>
                <a:gd name="T1" fmla="*/ 37055 h 92"/>
                <a:gd name="T2" fmla="*/ 77994 w 92"/>
                <a:gd name="T3" fmla="*/ 7058 h 92"/>
                <a:gd name="T4" fmla="*/ 53178 w 92"/>
                <a:gd name="T5" fmla="*/ 7058 h 92"/>
                <a:gd name="T6" fmla="*/ 7090 w 92"/>
                <a:gd name="T7" fmla="*/ 51170 h 92"/>
                <a:gd name="T8" fmla="*/ 7090 w 92"/>
                <a:gd name="T9" fmla="*/ 75874 h 92"/>
                <a:gd name="T10" fmla="*/ 38997 w 92"/>
                <a:gd name="T11" fmla="*/ 107634 h 92"/>
                <a:gd name="T12" fmla="*/ 35452 w 92"/>
                <a:gd name="T13" fmla="*/ 130573 h 92"/>
                <a:gd name="T14" fmla="*/ 60268 w 92"/>
                <a:gd name="T15" fmla="*/ 155276 h 92"/>
                <a:gd name="T16" fmla="*/ 85085 w 92"/>
                <a:gd name="T17" fmla="*/ 155276 h 92"/>
                <a:gd name="T18" fmla="*/ 120537 w 92"/>
                <a:gd name="T19" fmla="*/ 119986 h 92"/>
                <a:gd name="T20" fmla="*/ 155989 w 92"/>
                <a:gd name="T21" fmla="*/ 84696 h 92"/>
                <a:gd name="T22" fmla="*/ 155989 w 92"/>
                <a:gd name="T23" fmla="*/ 58229 h 92"/>
                <a:gd name="T24" fmla="*/ 132945 w 92"/>
                <a:gd name="T25" fmla="*/ 33526 h 92"/>
                <a:gd name="T26" fmla="*/ 108128 w 92"/>
                <a:gd name="T27" fmla="*/ 37055 h 9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92"/>
                <a:gd name="T43" fmla="*/ 0 h 92"/>
                <a:gd name="T44" fmla="*/ 92 w 92"/>
                <a:gd name="T45" fmla="*/ 92 h 9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92" h="92">
                  <a:moveTo>
                    <a:pt x="61" y="21"/>
                  </a:moveTo>
                  <a:cubicBezTo>
                    <a:pt x="58" y="18"/>
                    <a:pt x="44" y="4"/>
                    <a:pt x="44" y="4"/>
                  </a:cubicBezTo>
                  <a:cubicBezTo>
                    <a:pt x="40" y="0"/>
                    <a:pt x="33" y="0"/>
                    <a:pt x="30" y="4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0" y="33"/>
                    <a:pt x="0" y="39"/>
                    <a:pt x="4" y="43"/>
                  </a:cubicBezTo>
                  <a:cubicBezTo>
                    <a:pt x="4" y="43"/>
                    <a:pt x="19" y="57"/>
                    <a:pt x="22" y="61"/>
                  </a:cubicBezTo>
                  <a:cubicBezTo>
                    <a:pt x="25" y="64"/>
                    <a:pt x="20" y="74"/>
                    <a:pt x="20" y="74"/>
                  </a:cubicBezTo>
                  <a:cubicBezTo>
                    <a:pt x="34" y="88"/>
                    <a:pt x="34" y="88"/>
                    <a:pt x="34" y="88"/>
                  </a:cubicBezTo>
                  <a:cubicBezTo>
                    <a:pt x="38" y="92"/>
                    <a:pt x="44" y="92"/>
                    <a:pt x="48" y="88"/>
                  </a:cubicBezTo>
                  <a:cubicBezTo>
                    <a:pt x="68" y="68"/>
                    <a:pt x="68" y="68"/>
                    <a:pt x="68" y="68"/>
                  </a:cubicBezTo>
                  <a:cubicBezTo>
                    <a:pt x="88" y="48"/>
                    <a:pt x="88" y="48"/>
                    <a:pt x="88" y="48"/>
                  </a:cubicBezTo>
                  <a:cubicBezTo>
                    <a:pt x="92" y="44"/>
                    <a:pt x="92" y="37"/>
                    <a:pt x="88" y="33"/>
                  </a:cubicBezTo>
                  <a:cubicBezTo>
                    <a:pt x="75" y="19"/>
                    <a:pt x="75" y="19"/>
                    <a:pt x="75" y="19"/>
                  </a:cubicBezTo>
                  <a:cubicBezTo>
                    <a:pt x="75" y="19"/>
                    <a:pt x="65" y="25"/>
                    <a:pt x="61" y="2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4601" name="Freeform 11"/>
            <p:cNvSpPr>
              <a:spLocks/>
            </p:cNvSpPr>
            <p:nvPr/>
          </p:nvSpPr>
          <p:spPr bwMode="auto">
            <a:xfrm>
              <a:off x="588922" y="2588287"/>
              <a:ext cx="157122" cy="151909"/>
            </a:xfrm>
            <a:custGeom>
              <a:avLst/>
              <a:gdLst>
                <a:gd name="T0" fmla="*/ 91802 w 89"/>
                <a:gd name="T1" fmla="*/ 21197 h 86"/>
                <a:gd name="T2" fmla="*/ 51197 w 89"/>
                <a:gd name="T3" fmla="*/ 3533 h 86"/>
                <a:gd name="T4" fmla="*/ 28247 w 89"/>
                <a:gd name="T5" fmla="*/ 14131 h 86"/>
                <a:gd name="T6" fmla="*/ 3531 w 89"/>
                <a:gd name="T7" fmla="*/ 72422 h 86"/>
                <a:gd name="T8" fmla="*/ 14123 w 89"/>
                <a:gd name="T9" fmla="*/ 95385 h 86"/>
                <a:gd name="T10" fmla="*/ 54728 w 89"/>
                <a:gd name="T11" fmla="*/ 113049 h 86"/>
                <a:gd name="T12" fmla="*/ 60024 w 89"/>
                <a:gd name="T13" fmla="*/ 134245 h 86"/>
                <a:gd name="T14" fmla="*/ 91802 w 89"/>
                <a:gd name="T15" fmla="*/ 148376 h 86"/>
                <a:gd name="T16" fmla="*/ 114752 w 89"/>
                <a:gd name="T17" fmla="*/ 137778 h 86"/>
                <a:gd name="T18" fmla="*/ 134172 w 89"/>
                <a:gd name="T19" fmla="*/ 91852 h 86"/>
                <a:gd name="T20" fmla="*/ 153591 w 89"/>
                <a:gd name="T21" fmla="*/ 45926 h 86"/>
                <a:gd name="T22" fmla="*/ 144764 w 89"/>
                <a:gd name="T23" fmla="*/ 22963 h 86"/>
                <a:gd name="T24" fmla="*/ 111221 w 89"/>
                <a:gd name="T25" fmla="*/ 8832 h 86"/>
                <a:gd name="T26" fmla="*/ 91802 w 89"/>
                <a:gd name="T27" fmla="*/ 21197 h 8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9"/>
                <a:gd name="T43" fmla="*/ 0 h 86"/>
                <a:gd name="T44" fmla="*/ 89 w 89"/>
                <a:gd name="T45" fmla="*/ 86 h 8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9" h="86">
                  <a:moveTo>
                    <a:pt x="52" y="12"/>
                  </a:moveTo>
                  <a:cubicBezTo>
                    <a:pt x="48" y="10"/>
                    <a:pt x="29" y="2"/>
                    <a:pt x="29" y="2"/>
                  </a:cubicBezTo>
                  <a:cubicBezTo>
                    <a:pt x="24" y="0"/>
                    <a:pt x="18" y="3"/>
                    <a:pt x="16" y="8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0" y="46"/>
                    <a:pt x="3" y="52"/>
                    <a:pt x="8" y="54"/>
                  </a:cubicBezTo>
                  <a:cubicBezTo>
                    <a:pt x="8" y="54"/>
                    <a:pt x="26" y="62"/>
                    <a:pt x="31" y="64"/>
                  </a:cubicBezTo>
                  <a:cubicBezTo>
                    <a:pt x="35" y="65"/>
                    <a:pt x="34" y="76"/>
                    <a:pt x="34" y="76"/>
                  </a:cubicBezTo>
                  <a:cubicBezTo>
                    <a:pt x="52" y="84"/>
                    <a:pt x="52" y="84"/>
                    <a:pt x="52" y="84"/>
                  </a:cubicBezTo>
                  <a:cubicBezTo>
                    <a:pt x="57" y="86"/>
                    <a:pt x="63" y="84"/>
                    <a:pt x="65" y="78"/>
                  </a:cubicBezTo>
                  <a:cubicBezTo>
                    <a:pt x="76" y="52"/>
                    <a:pt x="76" y="52"/>
                    <a:pt x="76" y="52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9" y="21"/>
                    <a:pt x="87" y="15"/>
                    <a:pt x="82" y="13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5"/>
                    <a:pt x="57" y="14"/>
                    <a:pt x="52" y="1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4602" name="Freeform 12"/>
            <p:cNvSpPr>
              <a:spLocks/>
            </p:cNvSpPr>
            <p:nvPr/>
          </p:nvSpPr>
          <p:spPr bwMode="auto">
            <a:xfrm>
              <a:off x="560625" y="2784876"/>
              <a:ext cx="128825" cy="135527"/>
            </a:xfrm>
            <a:custGeom>
              <a:avLst/>
              <a:gdLst>
                <a:gd name="T0" fmla="*/ 61765 w 73"/>
                <a:gd name="T1" fmla="*/ 17601 h 77"/>
                <a:gd name="T2" fmla="*/ 17647 w 73"/>
                <a:gd name="T3" fmla="*/ 17601 h 77"/>
                <a:gd name="T4" fmla="*/ 0 w 73"/>
                <a:gd name="T5" fmla="*/ 36962 h 77"/>
                <a:gd name="T6" fmla="*/ 0 w 73"/>
                <a:gd name="T7" fmla="*/ 98565 h 77"/>
                <a:gd name="T8" fmla="*/ 17647 w 73"/>
                <a:gd name="T9" fmla="*/ 116166 h 77"/>
                <a:gd name="T10" fmla="*/ 61765 w 73"/>
                <a:gd name="T11" fmla="*/ 116166 h 77"/>
                <a:gd name="T12" fmla="*/ 75883 w 73"/>
                <a:gd name="T13" fmla="*/ 135527 h 77"/>
                <a:gd name="T14" fmla="*/ 111178 w 73"/>
                <a:gd name="T15" fmla="*/ 135527 h 77"/>
                <a:gd name="T16" fmla="*/ 128825 w 73"/>
                <a:gd name="T17" fmla="*/ 117926 h 77"/>
                <a:gd name="T18" fmla="*/ 128825 w 73"/>
                <a:gd name="T19" fmla="*/ 66883 h 77"/>
                <a:gd name="T20" fmla="*/ 128825 w 73"/>
                <a:gd name="T21" fmla="*/ 17601 h 77"/>
                <a:gd name="T22" fmla="*/ 111178 w 73"/>
                <a:gd name="T23" fmla="*/ 0 h 77"/>
                <a:gd name="T24" fmla="*/ 75883 w 73"/>
                <a:gd name="T25" fmla="*/ 0 h 77"/>
                <a:gd name="T26" fmla="*/ 61765 w 73"/>
                <a:gd name="T27" fmla="*/ 17601 h 7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3"/>
                <a:gd name="T43" fmla="*/ 0 h 77"/>
                <a:gd name="T44" fmla="*/ 73 w 73"/>
                <a:gd name="T45" fmla="*/ 77 h 7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3" h="77">
                  <a:moveTo>
                    <a:pt x="35" y="10"/>
                  </a:moveTo>
                  <a:cubicBezTo>
                    <a:pt x="30" y="10"/>
                    <a:pt x="10" y="10"/>
                    <a:pt x="10" y="10"/>
                  </a:cubicBezTo>
                  <a:cubicBezTo>
                    <a:pt x="5" y="10"/>
                    <a:pt x="0" y="15"/>
                    <a:pt x="0" y="21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2"/>
                    <a:pt x="5" y="66"/>
                    <a:pt x="10" y="66"/>
                  </a:cubicBezTo>
                  <a:cubicBezTo>
                    <a:pt x="10" y="66"/>
                    <a:pt x="30" y="66"/>
                    <a:pt x="35" y="66"/>
                  </a:cubicBezTo>
                  <a:cubicBezTo>
                    <a:pt x="40" y="66"/>
                    <a:pt x="43" y="77"/>
                    <a:pt x="43" y="77"/>
                  </a:cubicBezTo>
                  <a:cubicBezTo>
                    <a:pt x="63" y="77"/>
                    <a:pt x="63" y="77"/>
                    <a:pt x="63" y="77"/>
                  </a:cubicBezTo>
                  <a:cubicBezTo>
                    <a:pt x="68" y="77"/>
                    <a:pt x="73" y="72"/>
                    <a:pt x="73" y="67"/>
                  </a:cubicBezTo>
                  <a:cubicBezTo>
                    <a:pt x="73" y="38"/>
                    <a:pt x="73" y="38"/>
                    <a:pt x="73" y="38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73" y="4"/>
                    <a:pt x="68" y="0"/>
                    <a:pt x="6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0" y="10"/>
                    <a:pt x="35" y="1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4603" name="Freeform 13"/>
            <p:cNvSpPr>
              <a:spLocks/>
            </p:cNvSpPr>
            <p:nvPr/>
          </p:nvSpPr>
          <p:spPr bwMode="auto">
            <a:xfrm>
              <a:off x="588922" y="2965081"/>
              <a:ext cx="157122" cy="149675"/>
            </a:xfrm>
            <a:custGeom>
              <a:avLst/>
              <a:gdLst>
                <a:gd name="T0" fmla="*/ 54728 w 89"/>
                <a:gd name="T1" fmla="*/ 38739 h 85"/>
                <a:gd name="T2" fmla="*/ 14123 w 89"/>
                <a:gd name="T3" fmla="*/ 56348 h 85"/>
                <a:gd name="T4" fmla="*/ 3531 w 89"/>
                <a:gd name="T5" fmla="*/ 79240 h 85"/>
                <a:gd name="T6" fmla="*/ 28247 w 89"/>
                <a:gd name="T7" fmla="*/ 137349 h 85"/>
                <a:gd name="T8" fmla="*/ 51197 w 89"/>
                <a:gd name="T9" fmla="*/ 146153 h 85"/>
                <a:gd name="T10" fmla="*/ 91802 w 89"/>
                <a:gd name="T11" fmla="*/ 130305 h 85"/>
                <a:gd name="T12" fmla="*/ 111221 w 89"/>
                <a:gd name="T13" fmla="*/ 142631 h 85"/>
                <a:gd name="T14" fmla="*/ 144764 w 89"/>
                <a:gd name="T15" fmla="*/ 128544 h 85"/>
                <a:gd name="T16" fmla="*/ 153591 w 89"/>
                <a:gd name="T17" fmla="*/ 105653 h 85"/>
                <a:gd name="T18" fmla="*/ 134172 w 89"/>
                <a:gd name="T19" fmla="*/ 58109 h 85"/>
                <a:gd name="T20" fmla="*/ 114752 w 89"/>
                <a:gd name="T21" fmla="*/ 12326 h 85"/>
                <a:gd name="T22" fmla="*/ 91802 w 89"/>
                <a:gd name="T23" fmla="*/ 3522 h 85"/>
                <a:gd name="T24" fmla="*/ 60024 w 89"/>
                <a:gd name="T25" fmla="*/ 15848 h 85"/>
                <a:gd name="T26" fmla="*/ 54728 w 89"/>
                <a:gd name="T27" fmla="*/ 38739 h 8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9"/>
                <a:gd name="T43" fmla="*/ 0 h 85"/>
                <a:gd name="T44" fmla="*/ 89 w 89"/>
                <a:gd name="T45" fmla="*/ 85 h 8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9" h="85">
                  <a:moveTo>
                    <a:pt x="31" y="22"/>
                  </a:moveTo>
                  <a:cubicBezTo>
                    <a:pt x="26" y="24"/>
                    <a:pt x="8" y="32"/>
                    <a:pt x="8" y="32"/>
                  </a:cubicBezTo>
                  <a:cubicBezTo>
                    <a:pt x="3" y="34"/>
                    <a:pt x="0" y="40"/>
                    <a:pt x="2" y="45"/>
                  </a:cubicBezTo>
                  <a:cubicBezTo>
                    <a:pt x="16" y="78"/>
                    <a:pt x="16" y="78"/>
                    <a:pt x="16" y="78"/>
                  </a:cubicBezTo>
                  <a:cubicBezTo>
                    <a:pt x="18" y="83"/>
                    <a:pt x="24" y="85"/>
                    <a:pt x="29" y="83"/>
                  </a:cubicBezTo>
                  <a:cubicBezTo>
                    <a:pt x="29" y="83"/>
                    <a:pt x="48" y="76"/>
                    <a:pt x="52" y="74"/>
                  </a:cubicBezTo>
                  <a:cubicBezTo>
                    <a:pt x="57" y="72"/>
                    <a:pt x="63" y="81"/>
                    <a:pt x="63" y="81"/>
                  </a:cubicBezTo>
                  <a:cubicBezTo>
                    <a:pt x="82" y="73"/>
                    <a:pt x="82" y="73"/>
                    <a:pt x="82" y="73"/>
                  </a:cubicBezTo>
                  <a:cubicBezTo>
                    <a:pt x="87" y="71"/>
                    <a:pt x="89" y="65"/>
                    <a:pt x="87" y="60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3" y="2"/>
                    <a:pt x="57" y="0"/>
                    <a:pt x="52" y="2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5" y="20"/>
                    <a:pt x="31" y="2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4604" name="Freeform 14"/>
            <p:cNvSpPr>
              <a:spLocks/>
            </p:cNvSpPr>
            <p:nvPr/>
          </p:nvSpPr>
          <p:spPr bwMode="auto">
            <a:xfrm>
              <a:off x="699875" y="3127416"/>
              <a:ext cx="163079" cy="162334"/>
            </a:xfrm>
            <a:custGeom>
              <a:avLst/>
              <a:gdLst>
                <a:gd name="T0" fmla="*/ 38997 w 92"/>
                <a:gd name="T1" fmla="*/ 54699 h 92"/>
                <a:gd name="T2" fmla="*/ 7090 w 92"/>
                <a:gd name="T3" fmla="*/ 84696 h 92"/>
                <a:gd name="T4" fmla="*/ 7090 w 92"/>
                <a:gd name="T5" fmla="*/ 111163 h 92"/>
                <a:gd name="T6" fmla="*/ 53178 w 92"/>
                <a:gd name="T7" fmla="*/ 155276 h 92"/>
                <a:gd name="T8" fmla="*/ 77994 w 92"/>
                <a:gd name="T9" fmla="*/ 155276 h 92"/>
                <a:gd name="T10" fmla="*/ 109901 w 92"/>
                <a:gd name="T11" fmla="*/ 123515 h 92"/>
                <a:gd name="T12" fmla="*/ 132945 w 92"/>
                <a:gd name="T13" fmla="*/ 127044 h 92"/>
                <a:gd name="T14" fmla="*/ 155989 w 92"/>
                <a:gd name="T15" fmla="*/ 102341 h 92"/>
                <a:gd name="T16" fmla="*/ 155989 w 92"/>
                <a:gd name="T17" fmla="*/ 77638 h 92"/>
                <a:gd name="T18" fmla="*/ 120537 w 92"/>
                <a:gd name="T19" fmla="*/ 42348 h 92"/>
                <a:gd name="T20" fmla="*/ 85085 w 92"/>
                <a:gd name="T21" fmla="*/ 7058 h 92"/>
                <a:gd name="T22" fmla="*/ 60268 w 92"/>
                <a:gd name="T23" fmla="*/ 7058 h 92"/>
                <a:gd name="T24" fmla="*/ 35452 w 92"/>
                <a:gd name="T25" fmla="*/ 31761 h 92"/>
                <a:gd name="T26" fmla="*/ 38997 w 92"/>
                <a:gd name="T27" fmla="*/ 54699 h 9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92"/>
                <a:gd name="T43" fmla="*/ 0 h 92"/>
                <a:gd name="T44" fmla="*/ 92 w 92"/>
                <a:gd name="T45" fmla="*/ 92 h 9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92" h="92">
                  <a:moveTo>
                    <a:pt x="22" y="31"/>
                  </a:moveTo>
                  <a:cubicBezTo>
                    <a:pt x="19" y="34"/>
                    <a:pt x="4" y="48"/>
                    <a:pt x="4" y="48"/>
                  </a:cubicBezTo>
                  <a:cubicBezTo>
                    <a:pt x="0" y="52"/>
                    <a:pt x="0" y="59"/>
                    <a:pt x="4" y="63"/>
                  </a:cubicBezTo>
                  <a:cubicBezTo>
                    <a:pt x="30" y="88"/>
                    <a:pt x="30" y="88"/>
                    <a:pt x="30" y="88"/>
                  </a:cubicBezTo>
                  <a:cubicBezTo>
                    <a:pt x="33" y="92"/>
                    <a:pt x="40" y="92"/>
                    <a:pt x="44" y="88"/>
                  </a:cubicBezTo>
                  <a:cubicBezTo>
                    <a:pt x="44" y="88"/>
                    <a:pt x="58" y="74"/>
                    <a:pt x="62" y="70"/>
                  </a:cubicBezTo>
                  <a:cubicBezTo>
                    <a:pt x="65" y="67"/>
                    <a:pt x="75" y="72"/>
                    <a:pt x="75" y="72"/>
                  </a:cubicBezTo>
                  <a:cubicBezTo>
                    <a:pt x="88" y="58"/>
                    <a:pt x="88" y="58"/>
                    <a:pt x="88" y="58"/>
                  </a:cubicBezTo>
                  <a:cubicBezTo>
                    <a:pt x="92" y="54"/>
                    <a:pt x="92" y="48"/>
                    <a:pt x="88" y="44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4" y="0"/>
                    <a:pt x="38" y="0"/>
                    <a:pt x="34" y="4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6" y="27"/>
                    <a:pt x="22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4605" name="Freeform 15"/>
            <p:cNvSpPr>
              <a:spLocks/>
            </p:cNvSpPr>
            <p:nvPr/>
          </p:nvSpPr>
          <p:spPr bwMode="auto">
            <a:xfrm>
              <a:off x="874868" y="3243581"/>
              <a:ext cx="151909" cy="157122"/>
            </a:xfrm>
            <a:custGeom>
              <a:avLst/>
              <a:gdLst>
                <a:gd name="T0" fmla="*/ 21197 w 86"/>
                <a:gd name="T1" fmla="*/ 65320 h 89"/>
                <a:gd name="T2" fmla="*/ 3533 w 86"/>
                <a:gd name="T3" fmla="*/ 105925 h 89"/>
                <a:gd name="T4" fmla="*/ 12365 w 86"/>
                <a:gd name="T5" fmla="*/ 128875 h 89"/>
                <a:gd name="T6" fmla="*/ 70655 w 86"/>
                <a:gd name="T7" fmla="*/ 153591 h 89"/>
                <a:gd name="T8" fmla="*/ 95385 w 86"/>
                <a:gd name="T9" fmla="*/ 142999 h 89"/>
                <a:gd name="T10" fmla="*/ 111282 w 86"/>
                <a:gd name="T11" fmla="*/ 102394 h 89"/>
                <a:gd name="T12" fmla="*/ 134245 w 86"/>
                <a:gd name="T13" fmla="*/ 97098 h 89"/>
                <a:gd name="T14" fmla="*/ 146610 w 86"/>
                <a:gd name="T15" fmla="*/ 65320 h 89"/>
                <a:gd name="T16" fmla="*/ 137778 w 86"/>
                <a:gd name="T17" fmla="*/ 42370 h 89"/>
                <a:gd name="T18" fmla="*/ 91852 w 86"/>
                <a:gd name="T19" fmla="*/ 22950 h 89"/>
                <a:gd name="T20" fmla="*/ 44160 w 86"/>
                <a:gd name="T21" fmla="*/ 3531 h 89"/>
                <a:gd name="T22" fmla="*/ 21197 w 86"/>
                <a:gd name="T23" fmla="*/ 12358 h 89"/>
                <a:gd name="T24" fmla="*/ 8832 w 86"/>
                <a:gd name="T25" fmla="*/ 45901 h 89"/>
                <a:gd name="T26" fmla="*/ 21197 w 86"/>
                <a:gd name="T27" fmla="*/ 65320 h 8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6"/>
                <a:gd name="T43" fmla="*/ 0 h 89"/>
                <a:gd name="T44" fmla="*/ 86 w 86"/>
                <a:gd name="T45" fmla="*/ 89 h 8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6" h="89">
                  <a:moveTo>
                    <a:pt x="12" y="37"/>
                  </a:moveTo>
                  <a:cubicBezTo>
                    <a:pt x="10" y="41"/>
                    <a:pt x="2" y="60"/>
                    <a:pt x="2" y="60"/>
                  </a:cubicBezTo>
                  <a:cubicBezTo>
                    <a:pt x="0" y="65"/>
                    <a:pt x="2" y="71"/>
                    <a:pt x="7" y="73"/>
                  </a:cubicBezTo>
                  <a:cubicBezTo>
                    <a:pt x="40" y="87"/>
                    <a:pt x="40" y="87"/>
                    <a:pt x="40" y="87"/>
                  </a:cubicBezTo>
                  <a:cubicBezTo>
                    <a:pt x="45" y="89"/>
                    <a:pt x="51" y="87"/>
                    <a:pt x="54" y="81"/>
                  </a:cubicBezTo>
                  <a:cubicBezTo>
                    <a:pt x="54" y="81"/>
                    <a:pt x="61" y="63"/>
                    <a:pt x="63" y="58"/>
                  </a:cubicBezTo>
                  <a:cubicBezTo>
                    <a:pt x="65" y="54"/>
                    <a:pt x="76" y="55"/>
                    <a:pt x="76" y="55"/>
                  </a:cubicBezTo>
                  <a:cubicBezTo>
                    <a:pt x="83" y="37"/>
                    <a:pt x="83" y="37"/>
                    <a:pt x="83" y="37"/>
                  </a:cubicBezTo>
                  <a:cubicBezTo>
                    <a:pt x="86" y="32"/>
                    <a:pt x="83" y="26"/>
                    <a:pt x="78" y="24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0" y="0"/>
                    <a:pt x="14" y="2"/>
                    <a:pt x="12" y="7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13" y="32"/>
                    <a:pt x="12" y="3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4606" name="Freeform 16"/>
            <p:cNvSpPr>
              <a:spLocks/>
            </p:cNvSpPr>
            <p:nvPr/>
          </p:nvSpPr>
          <p:spPr bwMode="auto">
            <a:xfrm>
              <a:off x="1069223" y="3300175"/>
              <a:ext cx="136272" cy="128825"/>
            </a:xfrm>
            <a:custGeom>
              <a:avLst/>
              <a:gdLst>
                <a:gd name="T0" fmla="*/ 19467 w 77"/>
                <a:gd name="T1" fmla="*/ 67060 h 73"/>
                <a:gd name="T2" fmla="*/ 19467 w 77"/>
                <a:gd name="T3" fmla="*/ 111178 h 73"/>
                <a:gd name="T4" fmla="*/ 37165 w 77"/>
                <a:gd name="T5" fmla="*/ 128825 h 73"/>
                <a:gd name="T6" fmla="*/ 100877 w 77"/>
                <a:gd name="T7" fmla="*/ 128825 h 73"/>
                <a:gd name="T8" fmla="*/ 118574 w 77"/>
                <a:gd name="T9" fmla="*/ 111178 h 73"/>
                <a:gd name="T10" fmla="*/ 118574 w 77"/>
                <a:gd name="T11" fmla="*/ 67060 h 73"/>
                <a:gd name="T12" fmla="*/ 136272 w 77"/>
                <a:gd name="T13" fmla="*/ 52942 h 73"/>
                <a:gd name="T14" fmla="*/ 136272 w 77"/>
                <a:gd name="T15" fmla="*/ 17647 h 73"/>
                <a:gd name="T16" fmla="*/ 118574 w 77"/>
                <a:gd name="T17" fmla="*/ 0 h 73"/>
                <a:gd name="T18" fmla="*/ 69021 w 77"/>
                <a:gd name="T19" fmla="*/ 0 h 73"/>
                <a:gd name="T20" fmla="*/ 17698 w 77"/>
                <a:gd name="T21" fmla="*/ 0 h 73"/>
                <a:gd name="T22" fmla="*/ 0 w 77"/>
                <a:gd name="T23" fmla="*/ 17647 h 73"/>
                <a:gd name="T24" fmla="*/ 0 w 77"/>
                <a:gd name="T25" fmla="*/ 52942 h 73"/>
                <a:gd name="T26" fmla="*/ 19467 w 77"/>
                <a:gd name="T27" fmla="*/ 67060 h 7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7"/>
                <a:gd name="T43" fmla="*/ 0 h 73"/>
                <a:gd name="T44" fmla="*/ 77 w 77"/>
                <a:gd name="T45" fmla="*/ 73 h 7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7" h="73">
                  <a:moveTo>
                    <a:pt x="11" y="38"/>
                  </a:moveTo>
                  <a:cubicBezTo>
                    <a:pt x="11" y="43"/>
                    <a:pt x="11" y="63"/>
                    <a:pt x="11" y="63"/>
                  </a:cubicBezTo>
                  <a:cubicBezTo>
                    <a:pt x="11" y="68"/>
                    <a:pt x="15" y="73"/>
                    <a:pt x="21" y="73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62" y="73"/>
                    <a:pt x="67" y="68"/>
                    <a:pt x="67" y="63"/>
                  </a:cubicBezTo>
                  <a:cubicBezTo>
                    <a:pt x="67" y="63"/>
                    <a:pt x="67" y="43"/>
                    <a:pt x="67" y="38"/>
                  </a:cubicBezTo>
                  <a:cubicBezTo>
                    <a:pt x="67" y="33"/>
                    <a:pt x="77" y="30"/>
                    <a:pt x="77" y="30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7" y="5"/>
                    <a:pt x="73" y="0"/>
                    <a:pt x="67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11" y="33"/>
                    <a:pt x="11" y="3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4607" name="Freeform 17"/>
            <p:cNvSpPr>
              <a:spLocks/>
            </p:cNvSpPr>
            <p:nvPr/>
          </p:nvSpPr>
          <p:spPr bwMode="auto">
            <a:xfrm>
              <a:off x="1249428" y="3243581"/>
              <a:ext cx="152654" cy="157122"/>
            </a:xfrm>
            <a:custGeom>
              <a:avLst/>
              <a:gdLst>
                <a:gd name="T0" fmla="*/ 40826 w 86"/>
                <a:gd name="T1" fmla="*/ 102394 h 89"/>
                <a:gd name="T2" fmla="*/ 56801 w 86"/>
                <a:gd name="T3" fmla="*/ 142999 h 89"/>
                <a:gd name="T4" fmla="*/ 79877 w 86"/>
                <a:gd name="T5" fmla="*/ 153591 h 89"/>
                <a:gd name="T6" fmla="*/ 138454 w 86"/>
                <a:gd name="T7" fmla="*/ 128875 h 89"/>
                <a:gd name="T8" fmla="*/ 149104 w 86"/>
                <a:gd name="T9" fmla="*/ 105925 h 89"/>
                <a:gd name="T10" fmla="*/ 131353 w 86"/>
                <a:gd name="T11" fmla="*/ 65320 h 89"/>
                <a:gd name="T12" fmla="*/ 143779 w 86"/>
                <a:gd name="T13" fmla="*/ 45901 h 89"/>
                <a:gd name="T14" fmla="*/ 131353 w 86"/>
                <a:gd name="T15" fmla="*/ 12358 h 89"/>
                <a:gd name="T16" fmla="*/ 106503 w 86"/>
                <a:gd name="T17" fmla="*/ 3531 h 89"/>
                <a:gd name="T18" fmla="*/ 60352 w 86"/>
                <a:gd name="T19" fmla="*/ 22950 h 89"/>
                <a:gd name="T20" fmla="*/ 14200 w 86"/>
                <a:gd name="T21" fmla="*/ 42370 h 89"/>
                <a:gd name="T22" fmla="*/ 3550 w 86"/>
                <a:gd name="T23" fmla="*/ 65320 h 89"/>
                <a:gd name="T24" fmla="*/ 17750 w 86"/>
                <a:gd name="T25" fmla="*/ 97098 h 89"/>
                <a:gd name="T26" fmla="*/ 40826 w 86"/>
                <a:gd name="T27" fmla="*/ 102394 h 8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6"/>
                <a:gd name="T43" fmla="*/ 0 h 89"/>
                <a:gd name="T44" fmla="*/ 86 w 86"/>
                <a:gd name="T45" fmla="*/ 89 h 8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6" h="89">
                  <a:moveTo>
                    <a:pt x="23" y="58"/>
                  </a:moveTo>
                  <a:cubicBezTo>
                    <a:pt x="24" y="63"/>
                    <a:pt x="32" y="81"/>
                    <a:pt x="32" y="81"/>
                  </a:cubicBezTo>
                  <a:cubicBezTo>
                    <a:pt x="34" y="87"/>
                    <a:pt x="40" y="89"/>
                    <a:pt x="45" y="87"/>
                  </a:cubicBezTo>
                  <a:cubicBezTo>
                    <a:pt x="78" y="73"/>
                    <a:pt x="78" y="73"/>
                    <a:pt x="78" y="73"/>
                  </a:cubicBezTo>
                  <a:cubicBezTo>
                    <a:pt x="83" y="71"/>
                    <a:pt x="86" y="65"/>
                    <a:pt x="84" y="60"/>
                  </a:cubicBezTo>
                  <a:cubicBezTo>
                    <a:pt x="84" y="60"/>
                    <a:pt x="76" y="41"/>
                    <a:pt x="74" y="37"/>
                  </a:cubicBezTo>
                  <a:cubicBezTo>
                    <a:pt x="72" y="32"/>
                    <a:pt x="81" y="26"/>
                    <a:pt x="81" y="26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71" y="2"/>
                    <a:pt x="66" y="0"/>
                    <a:pt x="60" y="2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6"/>
                    <a:pt x="0" y="32"/>
                    <a:pt x="2" y="37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21" y="54"/>
                    <a:pt x="23" y="5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4608" name="Freeform 18"/>
            <p:cNvSpPr>
              <a:spLocks/>
            </p:cNvSpPr>
            <p:nvPr/>
          </p:nvSpPr>
          <p:spPr bwMode="auto">
            <a:xfrm>
              <a:off x="1412507" y="3127416"/>
              <a:ext cx="162334" cy="162334"/>
            </a:xfrm>
            <a:custGeom>
              <a:avLst/>
              <a:gdLst>
                <a:gd name="T0" fmla="*/ 54699 w 92"/>
                <a:gd name="T1" fmla="*/ 123515 h 92"/>
                <a:gd name="T2" fmla="*/ 86460 w 92"/>
                <a:gd name="T3" fmla="*/ 155276 h 92"/>
                <a:gd name="T4" fmla="*/ 111163 w 92"/>
                <a:gd name="T5" fmla="*/ 155276 h 92"/>
                <a:gd name="T6" fmla="*/ 155276 w 92"/>
                <a:gd name="T7" fmla="*/ 111163 h 92"/>
                <a:gd name="T8" fmla="*/ 155276 w 92"/>
                <a:gd name="T9" fmla="*/ 84696 h 92"/>
                <a:gd name="T10" fmla="*/ 125280 w 92"/>
                <a:gd name="T11" fmla="*/ 54699 h 92"/>
                <a:gd name="T12" fmla="*/ 128809 w 92"/>
                <a:gd name="T13" fmla="*/ 31761 h 92"/>
                <a:gd name="T14" fmla="*/ 104105 w 92"/>
                <a:gd name="T15" fmla="*/ 7058 h 92"/>
                <a:gd name="T16" fmla="*/ 79403 w 92"/>
                <a:gd name="T17" fmla="*/ 7058 h 92"/>
                <a:gd name="T18" fmla="*/ 42348 w 92"/>
                <a:gd name="T19" fmla="*/ 42348 h 92"/>
                <a:gd name="T20" fmla="*/ 7058 w 92"/>
                <a:gd name="T21" fmla="*/ 77638 h 92"/>
                <a:gd name="T22" fmla="*/ 7058 w 92"/>
                <a:gd name="T23" fmla="*/ 102341 h 92"/>
                <a:gd name="T24" fmla="*/ 31761 w 92"/>
                <a:gd name="T25" fmla="*/ 127044 h 92"/>
                <a:gd name="T26" fmla="*/ 54699 w 92"/>
                <a:gd name="T27" fmla="*/ 123515 h 9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92"/>
                <a:gd name="T43" fmla="*/ 0 h 92"/>
                <a:gd name="T44" fmla="*/ 92 w 92"/>
                <a:gd name="T45" fmla="*/ 92 h 9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92" h="92">
                  <a:moveTo>
                    <a:pt x="31" y="70"/>
                  </a:moveTo>
                  <a:cubicBezTo>
                    <a:pt x="35" y="74"/>
                    <a:pt x="49" y="88"/>
                    <a:pt x="49" y="88"/>
                  </a:cubicBezTo>
                  <a:cubicBezTo>
                    <a:pt x="53" y="92"/>
                    <a:pt x="59" y="92"/>
                    <a:pt x="63" y="88"/>
                  </a:cubicBezTo>
                  <a:cubicBezTo>
                    <a:pt x="88" y="63"/>
                    <a:pt x="88" y="63"/>
                    <a:pt x="88" y="63"/>
                  </a:cubicBezTo>
                  <a:cubicBezTo>
                    <a:pt x="92" y="59"/>
                    <a:pt x="92" y="52"/>
                    <a:pt x="88" y="48"/>
                  </a:cubicBezTo>
                  <a:cubicBezTo>
                    <a:pt x="88" y="48"/>
                    <a:pt x="74" y="34"/>
                    <a:pt x="71" y="31"/>
                  </a:cubicBezTo>
                  <a:cubicBezTo>
                    <a:pt x="67" y="27"/>
                    <a:pt x="73" y="18"/>
                    <a:pt x="73" y="18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5" y="0"/>
                    <a:pt x="49" y="0"/>
                    <a:pt x="45" y="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0" y="48"/>
                    <a:pt x="0" y="54"/>
                    <a:pt x="4" y="58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18" y="72"/>
                    <a:pt x="28" y="67"/>
                    <a:pt x="31" y="7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4609" name="Freeform 19"/>
            <p:cNvSpPr>
              <a:spLocks/>
            </p:cNvSpPr>
            <p:nvPr/>
          </p:nvSpPr>
          <p:spPr bwMode="auto">
            <a:xfrm>
              <a:off x="1528673" y="2965081"/>
              <a:ext cx="159356" cy="149675"/>
            </a:xfrm>
            <a:custGeom>
              <a:avLst/>
              <a:gdLst>
                <a:gd name="T0" fmla="*/ 65513 w 90"/>
                <a:gd name="T1" fmla="*/ 130305 h 85"/>
                <a:gd name="T2" fmla="*/ 108008 w 90"/>
                <a:gd name="T3" fmla="*/ 146153 h 85"/>
                <a:gd name="T4" fmla="*/ 131026 w 90"/>
                <a:gd name="T5" fmla="*/ 137349 h 85"/>
                <a:gd name="T6" fmla="*/ 154044 w 90"/>
                <a:gd name="T7" fmla="*/ 79240 h 85"/>
                <a:gd name="T8" fmla="*/ 145191 w 90"/>
                <a:gd name="T9" fmla="*/ 56348 h 85"/>
                <a:gd name="T10" fmla="*/ 104467 w 90"/>
                <a:gd name="T11" fmla="*/ 38739 h 85"/>
                <a:gd name="T12" fmla="*/ 99155 w 90"/>
                <a:gd name="T13" fmla="*/ 15848 h 85"/>
                <a:gd name="T14" fmla="*/ 67284 w 90"/>
                <a:gd name="T15" fmla="*/ 3522 h 85"/>
                <a:gd name="T16" fmla="*/ 42495 w 90"/>
                <a:gd name="T17" fmla="*/ 12326 h 85"/>
                <a:gd name="T18" fmla="*/ 23018 w 90"/>
                <a:gd name="T19" fmla="*/ 58109 h 85"/>
                <a:gd name="T20" fmla="*/ 5312 w 90"/>
                <a:gd name="T21" fmla="*/ 105653 h 85"/>
                <a:gd name="T22" fmla="*/ 14165 w 90"/>
                <a:gd name="T23" fmla="*/ 128544 h 85"/>
                <a:gd name="T24" fmla="*/ 46036 w 90"/>
                <a:gd name="T25" fmla="*/ 142631 h 85"/>
                <a:gd name="T26" fmla="*/ 65513 w 90"/>
                <a:gd name="T27" fmla="*/ 130305 h 8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90"/>
                <a:gd name="T43" fmla="*/ 0 h 85"/>
                <a:gd name="T44" fmla="*/ 90 w 90"/>
                <a:gd name="T45" fmla="*/ 85 h 8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90" h="85">
                  <a:moveTo>
                    <a:pt x="37" y="74"/>
                  </a:moveTo>
                  <a:cubicBezTo>
                    <a:pt x="42" y="76"/>
                    <a:pt x="61" y="83"/>
                    <a:pt x="61" y="83"/>
                  </a:cubicBezTo>
                  <a:cubicBezTo>
                    <a:pt x="66" y="85"/>
                    <a:pt x="72" y="83"/>
                    <a:pt x="74" y="78"/>
                  </a:cubicBezTo>
                  <a:cubicBezTo>
                    <a:pt x="87" y="45"/>
                    <a:pt x="87" y="45"/>
                    <a:pt x="87" y="45"/>
                  </a:cubicBezTo>
                  <a:cubicBezTo>
                    <a:pt x="90" y="40"/>
                    <a:pt x="87" y="34"/>
                    <a:pt x="82" y="32"/>
                  </a:cubicBezTo>
                  <a:cubicBezTo>
                    <a:pt x="82" y="32"/>
                    <a:pt x="63" y="24"/>
                    <a:pt x="59" y="22"/>
                  </a:cubicBezTo>
                  <a:cubicBezTo>
                    <a:pt x="54" y="20"/>
                    <a:pt x="56" y="9"/>
                    <a:pt x="56" y="9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2" y="0"/>
                    <a:pt x="27" y="2"/>
                    <a:pt x="24" y="7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0" y="65"/>
                    <a:pt x="3" y="71"/>
                    <a:pt x="8" y="7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26" y="81"/>
                    <a:pt x="33" y="72"/>
                    <a:pt x="37" y="7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4610" name="Freeform 20"/>
            <p:cNvSpPr>
              <a:spLocks/>
            </p:cNvSpPr>
            <p:nvPr/>
          </p:nvSpPr>
          <p:spPr bwMode="auto">
            <a:xfrm>
              <a:off x="1587500" y="2784876"/>
              <a:ext cx="127336" cy="135527"/>
            </a:xfrm>
            <a:custGeom>
              <a:avLst/>
              <a:gdLst>
                <a:gd name="T0" fmla="*/ 65437 w 72"/>
                <a:gd name="T1" fmla="*/ 116166 h 77"/>
                <a:gd name="T2" fmla="*/ 109650 w 72"/>
                <a:gd name="T3" fmla="*/ 116166 h 77"/>
                <a:gd name="T4" fmla="*/ 127336 w 72"/>
                <a:gd name="T5" fmla="*/ 98565 h 77"/>
                <a:gd name="T6" fmla="*/ 127336 w 72"/>
                <a:gd name="T7" fmla="*/ 36962 h 77"/>
                <a:gd name="T8" fmla="*/ 109650 w 72"/>
                <a:gd name="T9" fmla="*/ 17601 h 77"/>
                <a:gd name="T10" fmla="*/ 65437 w 72"/>
                <a:gd name="T11" fmla="*/ 17601 h 77"/>
                <a:gd name="T12" fmla="*/ 53057 w 72"/>
                <a:gd name="T13" fmla="*/ 0 h 77"/>
                <a:gd name="T14" fmla="*/ 17686 w 72"/>
                <a:gd name="T15" fmla="*/ 0 h 77"/>
                <a:gd name="T16" fmla="*/ 0 w 72"/>
                <a:gd name="T17" fmla="*/ 17601 h 77"/>
                <a:gd name="T18" fmla="*/ 0 w 72"/>
                <a:gd name="T19" fmla="*/ 66883 h 77"/>
                <a:gd name="T20" fmla="*/ 0 w 72"/>
                <a:gd name="T21" fmla="*/ 117926 h 77"/>
                <a:gd name="T22" fmla="*/ 17686 w 72"/>
                <a:gd name="T23" fmla="*/ 135527 h 77"/>
                <a:gd name="T24" fmla="*/ 53057 w 72"/>
                <a:gd name="T25" fmla="*/ 135527 h 77"/>
                <a:gd name="T26" fmla="*/ 65437 w 72"/>
                <a:gd name="T27" fmla="*/ 116166 h 7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2"/>
                <a:gd name="T43" fmla="*/ 0 h 77"/>
                <a:gd name="T44" fmla="*/ 72 w 72"/>
                <a:gd name="T45" fmla="*/ 77 h 7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2" h="77">
                  <a:moveTo>
                    <a:pt x="37" y="66"/>
                  </a:moveTo>
                  <a:cubicBezTo>
                    <a:pt x="42" y="66"/>
                    <a:pt x="62" y="66"/>
                    <a:pt x="62" y="66"/>
                  </a:cubicBezTo>
                  <a:cubicBezTo>
                    <a:pt x="68" y="66"/>
                    <a:pt x="72" y="62"/>
                    <a:pt x="72" y="56"/>
                  </a:cubicBezTo>
                  <a:cubicBezTo>
                    <a:pt x="72" y="21"/>
                    <a:pt x="72" y="21"/>
                    <a:pt x="72" y="21"/>
                  </a:cubicBezTo>
                  <a:cubicBezTo>
                    <a:pt x="72" y="15"/>
                    <a:pt x="68" y="10"/>
                    <a:pt x="62" y="10"/>
                  </a:cubicBezTo>
                  <a:cubicBezTo>
                    <a:pt x="62" y="10"/>
                    <a:pt x="42" y="10"/>
                    <a:pt x="37" y="10"/>
                  </a:cubicBezTo>
                  <a:cubicBezTo>
                    <a:pt x="32" y="10"/>
                    <a:pt x="30" y="0"/>
                    <a:pt x="3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2"/>
                    <a:pt x="4" y="77"/>
                    <a:pt x="10" y="77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30" y="77"/>
                    <a:pt x="32" y="66"/>
                    <a:pt x="37" y="6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4611" name="Freeform 21"/>
            <p:cNvSpPr>
              <a:spLocks/>
            </p:cNvSpPr>
            <p:nvPr/>
          </p:nvSpPr>
          <p:spPr bwMode="auto">
            <a:xfrm>
              <a:off x="1528673" y="2588287"/>
              <a:ext cx="159356" cy="151909"/>
            </a:xfrm>
            <a:custGeom>
              <a:avLst/>
              <a:gdLst>
                <a:gd name="T0" fmla="*/ 104467 w 90"/>
                <a:gd name="T1" fmla="*/ 113049 h 86"/>
                <a:gd name="T2" fmla="*/ 145191 w 90"/>
                <a:gd name="T3" fmla="*/ 95385 h 86"/>
                <a:gd name="T4" fmla="*/ 154044 w 90"/>
                <a:gd name="T5" fmla="*/ 72422 h 86"/>
                <a:gd name="T6" fmla="*/ 131026 w 90"/>
                <a:gd name="T7" fmla="*/ 14131 h 86"/>
                <a:gd name="T8" fmla="*/ 108008 w 90"/>
                <a:gd name="T9" fmla="*/ 3533 h 86"/>
                <a:gd name="T10" fmla="*/ 65513 w 90"/>
                <a:gd name="T11" fmla="*/ 21197 h 86"/>
                <a:gd name="T12" fmla="*/ 46036 w 90"/>
                <a:gd name="T13" fmla="*/ 8832 h 86"/>
                <a:gd name="T14" fmla="*/ 14165 w 90"/>
                <a:gd name="T15" fmla="*/ 22963 h 86"/>
                <a:gd name="T16" fmla="*/ 5312 w 90"/>
                <a:gd name="T17" fmla="*/ 45926 h 86"/>
                <a:gd name="T18" fmla="*/ 23018 w 90"/>
                <a:gd name="T19" fmla="*/ 91852 h 86"/>
                <a:gd name="T20" fmla="*/ 42495 w 90"/>
                <a:gd name="T21" fmla="*/ 137778 h 86"/>
                <a:gd name="T22" fmla="*/ 67284 w 90"/>
                <a:gd name="T23" fmla="*/ 148376 h 86"/>
                <a:gd name="T24" fmla="*/ 99155 w 90"/>
                <a:gd name="T25" fmla="*/ 134245 h 86"/>
                <a:gd name="T26" fmla="*/ 104467 w 90"/>
                <a:gd name="T27" fmla="*/ 113049 h 8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90"/>
                <a:gd name="T43" fmla="*/ 0 h 86"/>
                <a:gd name="T44" fmla="*/ 90 w 90"/>
                <a:gd name="T45" fmla="*/ 86 h 8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90" h="86">
                  <a:moveTo>
                    <a:pt x="59" y="64"/>
                  </a:moveTo>
                  <a:cubicBezTo>
                    <a:pt x="63" y="62"/>
                    <a:pt x="82" y="54"/>
                    <a:pt x="82" y="54"/>
                  </a:cubicBezTo>
                  <a:cubicBezTo>
                    <a:pt x="87" y="52"/>
                    <a:pt x="90" y="46"/>
                    <a:pt x="87" y="41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2" y="3"/>
                    <a:pt x="66" y="0"/>
                    <a:pt x="61" y="2"/>
                  </a:cubicBezTo>
                  <a:cubicBezTo>
                    <a:pt x="61" y="2"/>
                    <a:pt x="42" y="10"/>
                    <a:pt x="37" y="12"/>
                  </a:cubicBezTo>
                  <a:cubicBezTo>
                    <a:pt x="33" y="14"/>
                    <a:pt x="26" y="5"/>
                    <a:pt x="26" y="5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3" y="15"/>
                    <a:pt x="0" y="21"/>
                    <a:pt x="3" y="26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27" y="84"/>
                    <a:pt x="32" y="86"/>
                    <a:pt x="38" y="84"/>
                  </a:cubicBezTo>
                  <a:cubicBezTo>
                    <a:pt x="56" y="76"/>
                    <a:pt x="56" y="76"/>
                    <a:pt x="56" y="76"/>
                  </a:cubicBezTo>
                  <a:cubicBezTo>
                    <a:pt x="56" y="76"/>
                    <a:pt x="54" y="65"/>
                    <a:pt x="59" y="6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4612" name="Freeform 22"/>
            <p:cNvSpPr>
              <a:spLocks/>
            </p:cNvSpPr>
            <p:nvPr/>
          </p:nvSpPr>
          <p:spPr bwMode="auto">
            <a:xfrm>
              <a:off x="1412507" y="2415528"/>
              <a:ext cx="162334" cy="162334"/>
            </a:xfrm>
            <a:custGeom>
              <a:avLst/>
              <a:gdLst>
                <a:gd name="T0" fmla="*/ 125280 w 92"/>
                <a:gd name="T1" fmla="*/ 107634 h 92"/>
                <a:gd name="T2" fmla="*/ 155276 w 92"/>
                <a:gd name="T3" fmla="*/ 75874 h 92"/>
                <a:gd name="T4" fmla="*/ 155276 w 92"/>
                <a:gd name="T5" fmla="*/ 51170 h 92"/>
                <a:gd name="T6" fmla="*/ 111163 w 92"/>
                <a:gd name="T7" fmla="*/ 7058 h 92"/>
                <a:gd name="T8" fmla="*/ 86460 w 92"/>
                <a:gd name="T9" fmla="*/ 7058 h 92"/>
                <a:gd name="T10" fmla="*/ 54699 w 92"/>
                <a:gd name="T11" fmla="*/ 37055 h 92"/>
                <a:gd name="T12" fmla="*/ 31761 w 92"/>
                <a:gd name="T13" fmla="*/ 33526 h 92"/>
                <a:gd name="T14" fmla="*/ 7058 w 92"/>
                <a:gd name="T15" fmla="*/ 58229 h 92"/>
                <a:gd name="T16" fmla="*/ 7058 w 92"/>
                <a:gd name="T17" fmla="*/ 84696 h 92"/>
                <a:gd name="T18" fmla="*/ 42348 w 92"/>
                <a:gd name="T19" fmla="*/ 119986 h 92"/>
                <a:gd name="T20" fmla="*/ 79403 w 92"/>
                <a:gd name="T21" fmla="*/ 155276 h 92"/>
                <a:gd name="T22" fmla="*/ 104105 w 92"/>
                <a:gd name="T23" fmla="*/ 155276 h 92"/>
                <a:gd name="T24" fmla="*/ 128809 w 92"/>
                <a:gd name="T25" fmla="*/ 130573 h 92"/>
                <a:gd name="T26" fmla="*/ 125280 w 92"/>
                <a:gd name="T27" fmla="*/ 107634 h 9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92"/>
                <a:gd name="T43" fmla="*/ 0 h 92"/>
                <a:gd name="T44" fmla="*/ 92 w 92"/>
                <a:gd name="T45" fmla="*/ 92 h 9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92" h="92">
                  <a:moveTo>
                    <a:pt x="71" y="61"/>
                  </a:moveTo>
                  <a:cubicBezTo>
                    <a:pt x="74" y="57"/>
                    <a:pt x="88" y="43"/>
                    <a:pt x="88" y="43"/>
                  </a:cubicBezTo>
                  <a:cubicBezTo>
                    <a:pt x="92" y="39"/>
                    <a:pt x="92" y="33"/>
                    <a:pt x="88" y="29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59" y="0"/>
                    <a:pt x="53" y="0"/>
                    <a:pt x="49" y="4"/>
                  </a:cubicBezTo>
                  <a:cubicBezTo>
                    <a:pt x="49" y="4"/>
                    <a:pt x="35" y="18"/>
                    <a:pt x="31" y="21"/>
                  </a:cubicBezTo>
                  <a:cubicBezTo>
                    <a:pt x="28" y="25"/>
                    <a:pt x="18" y="19"/>
                    <a:pt x="18" y="19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0" y="37"/>
                    <a:pt x="0" y="44"/>
                    <a:pt x="4" y="48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45" y="88"/>
                    <a:pt x="45" y="88"/>
                    <a:pt x="45" y="88"/>
                  </a:cubicBezTo>
                  <a:cubicBezTo>
                    <a:pt x="49" y="92"/>
                    <a:pt x="55" y="92"/>
                    <a:pt x="59" y="88"/>
                  </a:cubicBezTo>
                  <a:cubicBezTo>
                    <a:pt x="73" y="74"/>
                    <a:pt x="73" y="74"/>
                    <a:pt x="73" y="74"/>
                  </a:cubicBezTo>
                  <a:cubicBezTo>
                    <a:pt x="73" y="74"/>
                    <a:pt x="67" y="64"/>
                    <a:pt x="71" y="6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4613" name="Freeform 23"/>
            <p:cNvSpPr>
              <a:spLocks/>
            </p:cNvSpPr>
            <p:nvPr/>
          </p:nvSpPr>
          <p:spPr bwMode="auto">
            <a:xfrm>
              <a:off x="1249428" y="2304575"/>
              <a:ext cx="152654" cy="157122"/>
            </a:xfrm>
            <a:custGeom>
              <a:avLst/>
              <a:gdLst>
                <a:gd name="T0" fmla="*/ 131353 w 86"/>
                <a:gd name="T1" fmla="*/ 91802 h 89"/>
                <a:gd name="T2" fmla="*/ 149104 w 86"/>
                <a:gd name="T3" fmla="*/ 51197 h 89"/>
                <a:gd name="T4" fmla="*/ 138454 w 86"/>
                <a:gd name="T5" fmla="*/ 26481 h 89"/>
                <a:gd name="T6" fmla="*/ 79877 w 86"/>
                <a:gd name="T7" fmla="*/ 3531 h 89"/>
                <a:gd name="T8" fmla="*/ 56801 w 86"/>
                <a:gd name="T9" fmla="*/ 12358 h 89"/>
                <a:gd name="T10" fmla="*/ 40826 w 86"/>
                <a:gd name="T11" fmla="*/ 52962 h 89"/>
                <a:gd name="T12" fmla="*/ 17750 w 86"/>
                <a:gd name="T13" fmla="*/ 58259 h 89"/>
                <a:gd name="T14" fmla="*/ 3550 w 86"/>
                <a:gd name="T15" fmla="*/ 91802 h 89"/>
                <a:gd name="T16" fmla="*/ 14200 w 86"/>
                <a:gd name="T17" fmla="*/ 114752 h 89"/>
                <a:gd name="T18" fmla="*/ 60352 w 86"/>
                <a:gd name="T19" fmla="*/ 134172 h 89"/>
                <a:gd name="T20" fmla="*/ 106503 w 86"/>
                <a:gd name="T21" fmla="*/ 153591 h 89"/>
                <a:gd name="T22" fmla="*/ 131353 w 86"/>
                <a:gd name="T23" fmla="*/ 142999 h 89"/>
                <a:gd name="T24" fmla="*/ 143779 w 86"/>
                <a:gd name="T25" fmla="*/ 111221 h 89"/>
                <a:gd name="T26" fmla="*/ 131353 w 86"/>
                <a:gd name="T27" fmla="*/ 91802 h 8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6"/>
                <a:gd name="T43" fmla="*/ 0 h 89"/>
                <a:gd name="T44" fmla="*/ 86 w 86"/>
                <a:gd name="T45" fmla="*/ 89 h 8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6" h="89">
                  <a:moveTo>
                    <a:pt x="74" y="52"/>
                  </a:moveTo>
                  <a:cubicBezTo>
                    <a:pt x="76" y="47"/>
                    <a:pt x="84" y="29"/>
                    <a:pt x="84" y="29"/>
                  </a:cubicBezTo>
                  <a:cubicBezTo>
                    <a:pt x="86" y="23"/>
                    <a:pt x="83" y="18"/>
                    <a:pt x="78" y="15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0" y="0"/>
                    <a:pt x="34" y="2"/>
                    <a:pt x="32" y="7"/>
                  </a:cubicBezTo>
                  <a:cubicBezTo>
                    <a:pt x="32" y="7"/>
                    <a:pt x="25" y="26"/>
                    <a:pt x="23" y="30"/>
                  </a:cubicBezTo>
                  <a:cubicBezTo>
                    <a:pt x="21" y="35"/>
                    <a:pt x="10" y="33"/>
                    <a:pt x="10" y="33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0" y="57"/>
                    <a:pt x="3" y="63"/>
                    <a:pt x="8" y="65"/>
                  </a:cubicBezTo>
                  <a:cubicBezTo>
                    <a:pt x="34" y="76"/>
                    <a:pt x="34" y="76"/>
                    <a:pt x="34" y="76"/>
                  </a:cubicBezTo>
                  <a:cubicBezTo>
                    <a:pt x="60" y="87"/>
                    <a:pt x="60" y="87"/>
                    <a:pt x="60" y="87"/>
                  </a:cubicBezTo>
                  <a:cubicBezTo>
                    <a:pt x="66" y="89"/>
                    <a:pt x="71" y="86"/>
                    <a:pt x="74" y="81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81" y="63"/>
                    <a:pt x="72" y="56"/>
                    <a:pt x="74" y="5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2" grpId="0"/>
      <p:bldP spid="76" grpId="0" animBg="1"/>
      <p:bldP spid="77" grpId="0"/>
      <p:bldP spid="81" grpId="0" animBg="1"/>
      <p:bldP spid="8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0"/>
          <p:cNvGrpSpPr>
            <a:grpSpLocks/>
          </p:cNvGrpSpPr>
          <p:nvPr/>
        </p:nvGrpSpPr>
        <p:grpSpPr bwMode="auto">
          <a:xfrm>
            <a:off x="0" y="2827867"/>
            <a:ext cx="12192000" cy="143933"/>
            <a:chOff x="0" y="2730836"/>
            <a:chExt cx="9144000" cy="142875"/>
          </a:xfrm>
        </p:grpSpPr>
        <p:sp>
          <p:nvSpPr>
            <p:cNvPr id="23610" name="Rectangle 3"/>
            <p:cNvSpPr>
              <a:spLocks noChangeArrowheads="1"/>
            </p:cNvSpPr>
            <p:nvPr/>
          </p:nvSpPr>
          <p:spPr bwMode="gray">
            <a:xfrm>
              <a:off x="0" y="2775286"/>
              <a:ext cx="9144000" cy="53975"/>
            </a:xfrm>
            <a:prstGeom prst="rect">
              <a:avLst/>
            </a:prstGeom>
            <a:gradFill rotWithShape="1">
              <a:gsLst>
                <a:gs pos="0">
                  <a:srgbClr val="808080"/>
                </a:gs>
                <a:gs pos="100000">
                  <a:srgbClr val="ECECEC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11" name="Rectangle 4"/>
            <p:cNvSpPr>
              <a:spLocks noChangeArrowheads="1"/>
            </p:cNvSpPr>
            <p:nvPr/>
          </p:nvSpPr>
          <p:spPr bwMode="gray">
            <a:xfrm>
              <a:off x="0" y="2730836"/>
              <a:ext cx="9144000" cy="142875"/>
            </a:xfrm>
            <a:prstGeom prst="rect">
              <a:avLst/>
            </a:prstGeom>
            <a:gradFill rotWithShape="1">
              <a:gsLst>
                <a:gs pos="0">
                  <a:srgbClr val="CFCFCF"/>
                </a:gs>
                <a:gs pos="100000">
                  <a:srgbClr val="5F5F5F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170"/>
          <p:cNvGrpSpPr>
            <a:grpSpLocks/>
          </p:cNvGrpSpPr>
          <p:nvPr/>
        </p:nvGrpSpPr>
        <p:grpSpPr bwMode="auto">
          <a:xfrm>
            <a:off x="139701" y="1725085"/>
            <a:ext cx="3088217" cy="2349500"/>
            <a:chOff x="105228" y="1565946"/>
            <a:chExt cx="2316480" cy="2350734"/>
          </a:xfrm>
        </p:grpSpPr>
        <p:sp>
          <p:nvSpPr>
            <p:cNvPr id="142" name="Oval 141"/>
            <p:cNvSpPr/>
            <p:nvPr/>
          </p:nvSpPr>
          <p:spPr>
            <a:xfrm>
              <a:off x="105228" y="1599830"/>
              <a:ext cx="2316480" cy="231685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43" name="Pentagon 142"/>
            <p:cNvSpPr>
              <a:spLocks noChangeAspect="1"/>
            </p:cNvSpPr>
            <p:nvPr/>
          </p:nvSpPr>
          <p:spPr>
            <a:xfrm rot="16200000">
              <a:off x="1000332" y="1632999"/>
              <a:ext cx="535797" cy="401693"/>
            </a:xfrm>
            <a:prstGeom prst="homePlate">
              <a:avLst/>
            </a:prstGeom>
            <a:gradFill flip="none" rotWithShape="1">
              <a:gsLst>
                <a:gs pos="0">
                  <a:srgbClr val="FFFF00"/>
                </a:gs>
                <a:gs pos="50000">
                  <a:srgbClr val="FFC000"/>
                </a:gs>
                <a:gs pos="100000">
                  <a:schemeClr val="accent6">
                    <a:lumMod val="50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grpSp>
        <p:nvGrpSpPr>
          <p:cNvPr id="4" name="Group 93"/>
          <p:cNvGrpSpPr>
            <a:grpSpLocks/>
          </p:cNvGrpSpPr>
          <p:nvPr/>
        </p:nvGrpSpPr>
        <p:grpSpPr bwMode="auto">
          <a:xfrm>
            <a:off x="944034" y="2186517"/>
            <a:ext cx="1494367" cy="1462616"/>
            <a:chOff x="533400" y="2377440"/>
            <a:chExt cx="1463040" cy="1463040"/>
          </a:xfrm>
        </p:grpSpPr>
        <p:sp>
          <p:nvSpPr>
            <p:cNvPr id="136" name="Oval 135"/>
            <p:cNvSpPr/>
            <p:nvPr/>
          </p:nvSpPr>
          <p:spPr>
            <a:xfrm>
              <a:off x="533400" y="2377440"/>
              <a:ext cx="1463040" cy="1463040"/>
            </a:xfrm>
            <a:prstGeom prst="ellipse">
              <a:avLst/>
            </a:pr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3000">
                  <a:schemeClr val="bg1">
                    <a:lumMod val="50000"/>
                  </a:schemeClr>
                </a:gs>
                <a:gs pos="21001">
                  <a:schemeClr val="bg1">
                    <a:lumMod val="75000"/>
                  </a:schemeClr>
                </a:gs>
                <a:gs pos="63000">
                  <a:schemeClr val="bg1"/>
                </a:gs>
                <a:gs pos="67000">
                  <a:schemeClr val="bg1">
                    <a:lumMod val="95000"/>
                  </a:schemeClr>
                </a:gs>
                <a:gs pos="69000">
                  <a:schemeClr val="bg1">
                    <a:lumMod val="75000"/>
                  </a:schemeClr>
                </a:gs>
                <a:gs pos="82001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0"/>
            </a:gra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37" name="Oval 136"/>
            <p:cNvSpPr/>
            <p:nvPr/>
          </p:nvSpPr>
          <p:spPr>
            <a:xfrm>
              <a:off x="680534" y="2523532"/>
              <a:ext cx="1168774" cy="11708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38" name="Oval 137"/>
            <p:cNvSpPr/>
            <p:nvPr/>
          </p:nvSpPr>
          <p:spPr>
            <a:xfrm>
              <a:off x="714828" y="2560320"/>
              <a:ext cx="1097280" cy="1097280"/>
            </a:xfrm>
            <a:prstGeom prst="ellipse">
              <a:avLst/>
            </a:prstGeom>
            <a:gradFill flip="none" rotWithShape="1">
              <a:gsLst>
                <a:gs pos="0">
                  <a:srgbClr val="FFFF00"/>
                </a:gs>
                <a:gs pos="10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23607" name="Ellipse 302"/>
            <p:cNvSpPr>
              <a:spLocks noChangeArrowheads="1"/>
            </p:cNvSpPr>
            <p:nvPr/>
          </p:nvSpPr>
          <p:spPr bwMode="auto">
            <a:xfrm>
              <a:off x="875938" y="2621280"/>
              <a:ext cx="792480" cy="548640"/>
            </a:xfrm>
            <a:prstGeom prst="ellipse">
              <a:avLst/>
            </a:prstGeom>
            <a:gradFill rotWithShape="1">
              <a:gsLst>
                <a:gs pos="0">
                  <a:srgbClr val="FFFCF9">
                    <a:alpha val="76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457189" indent="-457189" algn="ctr">
                <a:buFont typeface="Calibri" pitchFamily="34" charset="0"/>
                <a:buAutoNum type="arabicPeriod"/>
              </a:pPr>
              <a:endParaRPr lang="en-IN" noProof="1">
                <a:solidFill>
                  <a:srgbClr val="FFFFFF"/>
                </a:solidFill>
                <a:ea typeface="MS PGothic" pitchFamily="34" charset="-128"/>
              </a:endParaRPr>
            </a:p>
          </p:txBody>
        </p:sp>
      </p:grpSp>
      <p:grpSp>
        <p:nvGrpSpPr>
          <p:cNvPr id="5" name="Group 170"/>
          <p:cNvGrpSpPr>
            <a:grpSpLocks/>
          </p:cNvGrpSpPr>
          <p:nvPr/>
        </p:nvGrpSpPr>
        <p:grpSpPr bwMode="auto">
          <a:xfrm>
            <a:off x="3073401" y="1725085"/>
            <a:ext cx="3088217" cy="2349500"/>
            <a:chOff x="105228" y="1565946"/>
            <a:chExt cx="2316480" cy="2350734"/>
          </a:xfrm>
        </p:grpSpPr>
        <p:sp>
          <p:nvSpPr>
            <p:cNvPr id="40" name="Oval 39"/>
            <p:cNvSpPr/>
            <p:nvPr/>
          </p:nvSpPr>
          <p:spPr>
            <a:xfrm>
              <a:off x="105228" y="1599830"/>
              <a:ext cx="2316480" cy="231685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41" name="Pentagon 40"/>
            <p:cNvSpPr>
              <a:spLocks noChangeAspect="1"/>
            </p:cNvSpPr>
            <p:nvPr/>
          </p:nvSpPr>
          <p:spPr>
            <a:xfrm rot="16200000">
              <a:off x="1000332" y="1632999"/>
              <a:ext cx="535797" cy="401693"/>
            </a:xfrm>
            <a:prstGeom prst="homePlate">
              <a:avLst/>
            </a:prstGeom>
            <a:gradFill flip="none" rotWithShape="1">
              <a:gsLst>
                <a:gs pos="0">
                  <a:schemeClr val="accent3">
                    <a:lumMod val="75000"/>
                  </a:schemeClr>
                </a:gs>
                <a:gs pos="50000">
                  <a:schemeClr val="accent3">
                    <a:lumMod val="50000"/>
                  </a:schemeClr>
                </a:gs>
                <a:gs pos="100000">
                  <a:srgbClr val="002060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grpSp>
        <p:nvGrpSpPr>
          <p:cNvPr id="6" name="Group 94"/>
          <p:cNvGrpSpPr>
            <a:grpSpLocks/>
          </p:cNvGrpSpPr>
          <p:nvPr/>
        </p:nvGrpSpPr>
        <p:grpSpPr bwMode="auto">
          <a:xfrm>
            <a:off x="3860801" y="2186517"/>
            <a:ext cx="1513417" cy="1462616"/>
            <a:chOff x="2733524" y="2377440"/>
            <a:chExt cx="1463040" cy="1463040"/>
          </a:xfrm>
        </p:grpSpPr>
        <p:sp>
          <p:nvSpPr>
            <p:cNvPr id="44" name="Oval 43"/>
            <p:cNvSpPr/>
            <p:nvPr/>
          </p:nvSpPr>
          <p:spPr>
            <a:xfrm>
              <a:off x="2733524" y="2377440"/>
              <a:ext cx="1463040" cy="1463040"/>
            </a:xfrm>
            <a:prstGeom prst="ellipse">
              <a:avLst/>
            </a:prstGeom>
            <a:gradFill>
              <a:gsLst>
                <a:gs pos="0">
                  <a:schemeClr val="tx1"/>
                </a:gs>
                <a:gs pos="13000">
                  <a:schemeClr val="bg1">
                    <a:lumMod val="50000"/>
                  </a:schemeClr>
                </a:gs>
                <a:gs pos="21001">
                  <a:schemeClr val="bg1">
                    <a:lumMod val="75000"/>
                  </a:schemeClr>
                </a:gs>
                <a:gs pos="63000">
                  <a:schemeClr val="bg1"/>
                </a:gs>
                <a:gs pos="67000">
                  <a:schemeClr val="bg1">
                    <a:lumMod val="95000"/>
                  </a:schemeClr>
                </a:gs>
                <a:gs pos="69000">
                  <a:schemeClr val="bg1">
                    <a:lumMod val="75000"/>
                  </a:schemeClr>
                </a:gs>
                <a:gs pos="82001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0"/>
            </a:gra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45" name="Oval 44"/>
            <p:cNvSpPr/>
            <p:nvPr/>
          </p:nvSpPr>
          <p:spPr>
            <a:xfrm>
              <a:off x="2880851" y="2523532"/>
              <a:ext cx="1170431" cy="11708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46" name="Oval 45"/>
            <p:cNvSpPr/>
            <p:nvPr/>
          </p:nvSpPr>
          <p:spPr>
            <a:xfrm>
              <a:off x="2915637" y="2559526"/>
              <a:ext cx="1096768" cy="1098868"/>
            </a:xfrm>
            <a:prstGeom prst="ellipse">
              <a:avLst/>
            </a:prstGeom>
            <a:gradFill>
              <a:gsLst>
                <a:gs pos="0">
                  <a:srgbClr val="30F050"/>
                </a:gs>
                <a:gs pos="100000">
                  <a:srgbClr val="01AF0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23599" name="Ellipse 302"/>
            <p:cNvSpPr>
              <a:spLocks noChangeArrowheads="1"/>
            </p:cNvSpPr>
            <p:nvPr/>
          </p:nvSpPr>
          <p:spPr bwMode="auto">
            <a:xfrm>
              <a:off x="3076062" y="2621280"/>
              <a:ext cx="792480" cy="548640"/>
            </a:xfrm>
            <a:prstGeom prst="ellipse">
              <a:avLst/>
            </a:prstGeom>
            <a:gradFill rotWithShape="1">
              <a:gsLst>
                <a:gs pos="0">
                  <a:srgbClr val="FFFCF9">
                    <a:alpha val="76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457189" indent="-457189" algn="ctr">
                <a:buFont typeface="Calibri" pitchFamily="34" charset="0"/>
                <a:buAutoNum type="arabicPeriod"/>
              </a:pPr>
              <a:endParaRPr lang="en-IN" noProof="1">
                <a:solidFill>
                  <a:srgbClr val="FFFFFF"/>
                </a:solidFill>
                <a:ea typeface="MS PGothic" pitchFamily="34" charset="-128"/>
              </a:endParaRPr>
            </a:p>
          </p:txBody>
        </p:sp>
      </p:grpSp>
      <p:grpSp>
        <p:nvGrpSpPr>
          <p:cNvPr id="7" name="Group 170"/>
          <p:cNvGrpSpPr>
            <a:grpSpLocks/>
          </p:cNvGrpSpPr>
          <p:nvPr/>
        </p:nvGrpSpPr>
        <p:grpSpPr bwMode="auto">
          <a:xfrm>
            <a:off x="6007101" y="1725085"/>
            <a:ext cx="3088217" cy="2349500"/>
            <a:chOff x="105228" y="1565946"/>
            <a:chExt cx="2316480" cy="2350734"/>
          </a:xfrm>
        </p:grpSpPr>
        <p:sp>
          <p:nvSpPr>
            <p:cNvPr id="49" name="Oval 48"/>
            <p:cNvSpPr/>
            <p:nvPr/>
          </p:nvSpPr>
          <p:spPr>
            <a:xfrm>
              <a:off x="105228" y="1599830"/>
              <a:ext cx="2316480" cy="231685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50" name="Pentagon 49"/>
            <p:cNvSpPr>
              <a:spLocks noChangeAspect="1"/>
            </p:cNvSpPr>
            <p:nvPr/>
          </p:nvSpPr>
          <p:spPr>
            <a:xfrm rot="16200000">
              <a:off x="1000332" y="1632999"/>
              <a:ext cx="535797" cy="401693"/>
            </a:xfrm>
            <a:prstGeom prst="homePlat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grpSp>
        <p:nvGrpSpPr>
          <p:cNvPr id="8" name="Group 95"/>
          <p:cNvGrpSpPr>
            <a:grpSpLocks/>
          </p:cNvGrpSpPr>
          <p:nvPr/>
        </p:nvGrpSpPr>
        <p:grpSpPr bwMode="auto">
          <a:xfrm>
            <a:off x="6817784" y="2186517"/>
            <a:ext cx="1513416" cy="1462616"/>
            <a:chOff x="4933648" y="2377440"/>
            <a:chExt cx="1463040" cy="1463040"/>
          </a:xfrm>
        </p:grpSpPr>
        <p:sp>
          <p:nvSpPr>
            <p:cNvPr id="53" name="Oval 52"/>
            <p:cNvSpPr/>
            <p:nvPr/>
          </p:nvSpPr>
          <p:spPr>
            <a:xfrm>
              <a:off x="4933648" y="2377440"/>
              <a:ext cx="1463040" cy="1463040"/>
            </a:xfrm>
            <a:prstGeom prst="ellipse">
              <a:avLst/>
            </a:prstGeom>
            <a:gradFill>
              <a:gsLst>
                <a:gs pos="0">
                  <a:schemeClr val="tx1"/>
                </a:gs>
                <a:gs pos="13000">
                  <a:schemeClr val="bg1">
                    <a:lumMod val="50000"/>
                  </a:schemeClr>
                </a:gs>
                <a:gs pos="21001">
                  <a:schemeClr val="bg1">
                    <a:lumMod val="75000"/>
                  </a:schemeClr>
                </a:gs>
                <a:gs pos="63000">
                  <a:schemeClr val="bg1"/>
                </a:gs>
                <a:gs pos="67000">
                  <a:schemeClr val="bg1">
                    <a:lumMod val="95000"/>
                  </a:schemeClr>
                </a:gs>
                <a:gs pos="69000">
                  <a:schemeClr val="bg1">
                    <a:lumMod val="75000"/>
                  </a:schemeClr>
                </a:gs>
                <a:gs pos="82001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0"/>
            </a:gra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5080975" y="2523532"/>
              <a:ext cx="1170433" cy="11708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55" name="Oval 54"/>
            <p:cNvSpPr/>
            <p:nvPr/>
          </p:nvSpPr>
          <p:spPr>
            <a:xfrm>
              <a:off x="5115076" y="2560320"/>
              <a:ext cx="1097280" cy="1097280"/>
            </a:xfrm>
            <a:prstGeom prst="ellipse">
              <a:avLst/>
            </a:prstGeom>
            <a:gradFill flip="none" rotWithShape="1">
              <a:gsLst>
                <a:gs pos="0">
                  <a:srgbClr val="45CDFF"/>
                </a:gs>
                <a:gs pos="100000">
                  <a:srgbClr val="0070C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23593" name="Ellipse 302"/>
            <p:cNvSpPr>
              <a:spLocks noChangeArrowheads="1"/>
            </p:cNvSpPr>
            <p:nvPr/>
          </p:nvSpPr>
          <p:spPr bwMode="auto">
            <a:xfrm>
              <a:off x="5276186" y="2621280"/>
              <a:ext cx="792480" cy="548640"/>
            </a:xfrm>
            <a:prstGeom prst="ellipse">
              <a:avLst/>
            </a:prstGeom>
            <a:gradFill rotWithShape="1">
              <a:gsLst>
                <a:gs pos="0">
                  <a:srgbClr val="FFFCF9">
                    <a:alpha val="76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457189" indent="-457189" algn="ctr">
                <a:buFont typeface="Calibri" pitchFamily="34" charset="0"/>
                <a:buAutoNum type="arabicPeriod"/>
              </a:pPr>
              <a:endParaRPr lang="en-IN" noProof="1">
                <a:solidFill>
                  <a:srgbClr val="FFFFFF"/>
                </a:solidFill>
                <a:ea typeface="MS PGothic" pitchFamily="34" charset="-128"/>
              </a:endParaRPr>
            </a:p>
          </p:txBody>
        </p:sp>
      </p:grpSp>
      <p:grpSp>
        <p:nvGrpSpPr>
          <p:cNvPr id="9" name="Group 170"/>
          <p:cNvGrpSpPr>
            <a:grpSpLocks/>
          </p:cNvGrpSpPr>
          <p:nvPr/>
        </p:nvGrpSpPr>
        <p:grpSpPr bwMode="auto">
          <a:xfrm>
            <a:off x="8940801" y="1725085"/>
            <a:ext cx="3088217" cy="2349500"/>
            <a:chOff x="105228" y="1565946"/>
            <a:chExt cx="2316480" cy="2350734"/>
          </a:xfrm>
        </p:grpSpPr>
        <p:sp>
          <p:nvSpPr>
            <p:cNvPr id="69" name="Oval 68"/>
            <p:cNvSpPr/>
            <p:nvPr/>
          </p:nvSpPr>
          <p:spPr>
            <a:xfrm>
              <a:off x="105228" y="1599830"/>
              <a:ext cx="2316480" cy="231685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70" name="Pentagon 69"/>
            <p:cNvSpPr>
              <a:spLocks noChangeAspect="1"/>
            </p:cNvSpPr>
            <p:nvPr/>
          </p:nvSpPr>
          <p:spPr>
            <a:xfrm rot="16200000">
              <a:off x="1000332" y="1632999"/>
              <a:ext cx="535797" cy="401693"/>
            </a:xfrm>
            <a:prstGeom prst="homePlat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grpSp>
        <p:nvGrpSpPr>
          <p:cNvPr id="10" name="Group 96"/>
          <p:cNvGrpSpPr>
            <a:grpSpLocks/>
          </p:cNvGrpSpPr>
          <p:nvPr/>
        </p:nvGrpSpPr>
        <p:grpSpPr bwMode="auto">
          <a:xfrm>
            <a:off x="9753601" y="2186517"/>
            <a:ext cx="1513417" cy="1462616"/>
            <a:chOff x="7133772" y="2377440"/>
            <a:chExt cx="1463040" cy="1463040"/>
          </a:xfrm>
        </p:grpSpPr>
        <p:sp>
          <p:nvSpPr>
            <p:cNvPr id="65" name="Oval 64"/>
            <p:cNvSpPr/>
            <p:nvPr/>
          </p:nvSpPr>
          <p:spPr>
            <a:xfrm>
              <a:off x="7133772" y="2377440"/>
              <a:ext cx="1463040" cy="1463040"/>
            </a:xfrm>
            <a:prstGeom prst="ellipse">
              <a:avLst/>
            </a:prstGeom>
            <a:gradFill>
              <a:gsLst>
                <a:gs pos="0">
                  <a:schemeClr val="tx1"/>
                </a:gs>
                <a:gs pos="13000">
                  <a:schemeClr val="bg1">
                    <a:lumMod val="50000"/>
                  </a:schemeClr>
                </a:gs>
                <a:gs pos="21001">
                  <a:schemeClr val="bg1">
                    <a:lumMod val="75000"/>
                  </a:schemeClr>
                </a:gs>
                <a:gs pos="63000">
                  <a:schemeClr val="bg1"/>
                </a:gs>
                <a:gs pos="67000">
                  <a:schemeClr val="bg1">
                    <a:lumMod val="95000"/>
                  </a:schemeClr>
                </a:gs>
                <a:gs pos="69000">
                  <a:schemeClr val="bg1">
                    <a:lumMod val="75000"/>
                  </a:schemeClr>
                </a:gs>
                <a:gs pos="82001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5400000" scaled="0"/>
            </a:gra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66" name="Oval 65"/>
            <p:cNvSpPr/>
            <p:nvPr/>
          </p:nvSpPr>
          <p:spPr>
            <a:xfrm>
              <a:off x="7281099" y="2523532"/>
              <a:ext cx="1170431" cy="11708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67" name="Oval 66"/>
            <p:cNvSpPr/>
            <p:nvPr/>
          </p:nvSpPr>
          <p:spPr>
            <a:xfrm>
              <a:off x="7315885" y="2559526"/>
              <a:ext cx="1096768" cy="1098868"/>
            </a:xfrm>
            <a:prstGeom prst="ellipse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rgbClr val="FF0000"/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23585" name="Ellipse 302"/>
            <p:cNvSpPr>
              <a:spLocks noChangeArrowheads="1"/>
            </p:cNvSpPr>
            <p:nvPr/>
          </p:nvSpPr>
          <p:spPr bwMode="auto">
            <a:xfrm>
              <a:off x="7476310" y="2621280"/>
              <a:ext cx="792480" cy="548640"/>
            </a:xfrm>
            <a:prstGeom prst="ellipse">
              <a:avLst/>
            </a:prstGeom>
            <a:gradFill rotWithShape="1">
              <a:gsLst>
                <a:gs pos="0">
                  <a:srgbClr val="FFFCF9">
                    <a:alpha val="76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457189" indent="-457189" algn="ctr">
                <a:buFont typeface="Calibri" pitchFamily="34" charset="0"/>
                <a:buAutoNum type="arabicPeriod"/>
              </a:pPr>
              <a:endParaRPr lang="en-IN" noProof="1">
                <a:solidFill>
                  <a:srgbClr val="FFFFFF"/>
                </a:solidFill>
                <a:ea typeface="MS PGothic" pitchFamily="34" charset="-128"/>
              </a:endParaRPr>
            </a:p>
          </p:txBody>
        </p:sp>
      </p:grpSp>
      <p:sp>
        <p:nvSpPr>
          <p:cNvPr id="72" name="TextBox 71"/>
          <p:cNvSpPr txBox="1">
            <a:spLocks noChangeArrowheads="1"/>
          </p:cNvSpPr>
          <p:nvPr/>
        </p:nvSpPr>
        <p:spPr bwMode="auto">
          <a:xfrm>
            <a:off x="543339" y="1346383"/>
            <a:ext cx="2492664" cy="400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21917" tIns="60958" rIns="121917" bIns="60958">
            <a:spAutoFit/>
          </a:bodyPr>
          <a:lstStyle/>
          <a:p>
            <a:pPr>
              <a:spcBef>
                <a:spcPct val="0"/>
              </a:spcBef>
            </a:pPr>
            <a:r>
              <a:rPr lang="en-U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1.MANUAL </a:t>
            </a:r>
            <a:r>
              <a:rPr lang="en-U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CONTROL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" name="TextBox 72"/>
          <p:cNvSpPr txBox="1">
            <a:spLocks noChangeArrowheads="1"/>
          </p:cNvSpPr>
          <p:nvPr/>
        </p:nvSpPr>
        <p:spPr bwMode="auto">
          <a:xfrm>
            <a:off x="3241693" y="1347748"/>
            <a:ext cx="2860136" cy="400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21917" tIns="60958" rIns="121917" bIns="60958">
            <a:spAutoFit/>
          </a:bodyPr>
          <a:lstStyle/>
          <a:p>
            <a:pPr eaLnBrk="0" hangingPunct="0"/>
            <a:r>
              <a:rPr lang="en-U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2.PNEUMATIC </a:t>
            </a:r>
            <a:r>
              <a:rPr lang="en-U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CONTROL</a:t>
            </a:r>
            <a:endParaRPr lang="en-US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4" name="TextBox 73"/>
          <p:cNvSpPr txBox="1">
            <a:spLocks noChangeArrowheads="1"/>
          </p:cNvSpPr>
          <p:nvPr/>
        </p:nvSpPr>
        <p:spPr bwMode="auto">
          <a:xfrm>
            <a:off x="6054164" y="1321050"/>
            <a:ext cx="3606109" cy="400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21917" tIns="60958" rIns="121917" bIns="60958">
            <a:spAutoFit/>
          </a:bodyPr>
          <a:lstStyle/>
          <a:p>
            <a:pPr eaLnBrk="0" hangingPunct="0"/>
            <a:r>
              <a:rPr lang="en-U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3.HARD  </a:t>
            </a:r>
            <a:r>
              <a:rPr lang="en-U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WIRE </a:t>
            </a:r>
            <a:r>
              <a:rPr lang="en-U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LOGIC </a:t>
            </a:r>
            <a:r>
              <a:rPr lang="en-U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CONTROL</a:t>
            </a:r>
            <a:endParaRPr lang="en-US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TextBox 74"/>
          <p:cNvSpPr txBox="1">
            <a:spLocks noChangeArrowheads="1"/>
          </p:cNvSpPr>
          <p:nvPr/>
        </p:nvSpPr>
        <p:spPr bwMode="auto">
          <a:xfrm>
            <a:off x="9170506" y="1266870"/>
            <a:ext cx="1793114" cy="400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21917" tIns="60958" rIns="121917" bIns="60958">
            <a:spAutoFit/>
          </a:bodyPr>
          <a:lstStyle/>
          <a:p>
            <a:pPr lvl="2">
              <a:buClr>
                <a:schemeClr val="tx2"/>
              </a:buClr>
            </a:pPr>
            <a:r>
              <a:rPr lang="en-US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5.PLC</a:t>
            </a:r>
            <a:endParaRPr lang="en-US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TextBox 8"/>
          <p:cNvSpPr txBox="1">
            <a:spLocks noChangeArrowheads="1"/>
          </p:cNvSpPr>
          <p:nvPr/>
        </p:nvSpPr>
        <p:spPr bwMode="auto">
          <a:xfrm>
            <a:off x="283634" y="177800"/>
            <a:ext cx="9774767" cy="73866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n-US" sz="4000" b="1" u="sng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Progress In Automation</a:t>
            </a:r>
            <a:r>
              <a:rPr lang="en-US" sz="4000" b="1" i="1" u="sng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en-US" sz="4000" b="1" i="1" u="sng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6" name="Picture 10" descr="Control &amp; Relay Panel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195" y="4206240"/>
            <a:ext cx="2756262" cy="2651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7" name="Picture 20" descr="CV10_Pneumatic_Control_Valve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8148" y="4215264"/>
            <a:ext cx="2913017" cy="26427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9" name="Picture 24" descr="JA-83K OASiS control panel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78731" y="4193177"/>
            <a:ext cx="2860766" cy="26648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0" name="Picture 17" descr="PLC Based Process Control Panels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157063" y="4232366"/>
            <a:ext cx="2836154" cy="26256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7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1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500"/>
                            </p:stCondLst>
                            <p:childTnLst>
                              <p:par>
                                <p:cTn id="9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9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000"/>
                            </p:stCondLst>
                            <p:childTnLst>
                              <p:par>
                                <p:cTn id="9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0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" y="365759"/>
            <a:ext cx="10972800" cy="931817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What is PLC?</a:t>
            </a:r>
            <a:endParaRPr lang="en-US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309" y="1752600"/>
            <a:ext cx="10972800" cy="4389120"/>
          </a:xfrm>
        </p:spPr>
        <p:txBody>
          <a:bodyPr/>
          <a:lstStyle/>
          <a:p>
            <a:pPr algn="just">
              <a:buNone/>
            </a:pPr>
            <a:r>
              <a:rPr lang="en-US" b="1" dirty="0" smtClean="0"/>
              <a:t>  </a:t>
            </a:r>
          </a:p>
          <a:p>
            <a:pPr algn="just">
              <a:buNone/>
            </a:pPr>
            <a:r>
              <a:rPr lang="en-US" b="1" dirty="0" smtClean="0"/>
              <a:t>   </a:t>
            </a:r>
            <a:r>
              <a:rPr lang="en-US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PLC is a digital </a:t>
            </a:r>
            <a:r>
              <a:rPr lang="en-US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computer</a:t>
            </a:r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designed </a:t>
            </a:r>
            <a:r>
              <a:rPr lang="en-US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for multiple inputs and output</a:t>
            </a:r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arrangements, extended temperature ranges, immunity to electrical noise, and resistance to vibration and impact. A PLC is an example of a real time system</a:t>
            </a:r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 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1436914" y="884646"/>
            <a:ext cx="3623550" cy="492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121917" tIns="60958" rIns="121917" bIns="60958">
            <a:spAutoFit/>
          </a:bodyPr>
          <a:lstStyle/>
          <a:p>
            <a:pPr eaLnBrk="0" hangingPunct="0">
              <a:buClr>
                <a:srgbClr val="92D050"/>
              </a:buClr>
            </a:pPr>
            <a:r>
              <a:rPr 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To reduce human efforts .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263347" y="1375713"/>
            <a:ext cx="9748641" cy="35076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1237099078782325025Steren_Futurist_circle.svg.hi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06252" y="936252"/>
            <a:ext cx="943853" cy="943853"/>
          </a:xfrm>
          <a:prstGeom prst="rect">
            <a:avLst/>
          </a:prstGeom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64848" y="1075147"/>
            <a:ext cx="475445" cy="615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21917" tIns="60958" rIns="121917" bIns="60958">
            <a:spAutoFit/>
          </a:bodyPr>
          <a:lstStyle/>
          <a:p>
            <a:r>
              <a:rPr lang="en-US" sz="3200" b="1" dirty="0"/>
              <a:t>1</a:t>
            </a:r>
          </a:p>
        </p:txBody>
      </p:sp>
      <p:grpSp>
        <p:nvGrpSpPr>
          <p:cNvPr id="2" name="Group 75"/>
          <p:cNvGrpSpPr>
            <a:grpSpLocks/>
          </p:cNvGrpSpPr>
          <p:nvPr/>
        </p:nvGrpSpPr>
        <p:grpSpPr bwMode="auto">
          <a:xfrm flipH="1">
            <a:off x="9968352" y="1254035"/>
            <a:ext cx="1187327" cy="321733"/>
            <a:chOff x="3857625" y="4405312"/>
            <a:chExt cx="1411288" cy="241300"/>
          </a:xfrm>
        </p:grpSpPr>
        <p:sp>
          <p:nvSpPr>
            <p:cNvPr id="25661" name="Freeform 558"/>
            <p:cNvSpPr>
              <a:spLocks noEditPoints="1"/>
            </p:cNvSpPr>
            <p:nvPr/>
          </p:nvSpPr>
          <p:spPr bwMode="auto">
            <a:xfrm>
              <a:off x="5087938" y="4405312"/>
              <a:ext cx="180975" cy="241300"/>
            </a:xfrm>
            <a:custGeom>
              <a:avLst/>
              <a:gdLst>
                <a:gd name="T0" fmla="*/ 0 w 114"/>
                <a:gd name="T1" fmla="*/ 241300 h 152"/>
                <a:gd name="T2" fmla="*/ 77788 w 114"/>
                <a:gd name="T3" fmla="*/ 120650 h 152"/>
                <a:gd name="T4" fmla="*/ 0 w 114"/>
                <a:gd name="T5" fmla="*/ 0 h 152"/>
                <a:gd name="T6" fmla="*/ 98425 w 114"/>
                <a:gd name="T7" fmla="*/ 0 h 152"/>
                <a:gd name="T8" fmla="*/ 180975 w 114"/>
                <a:gd name="T9" fmla="*/ 117475 h 152"/>
                <a:gd name="T10" fmla="*/ 98425 w 114"/>
                <a:gd name="T11" fmla="*/ 241300 h 152"/>
                <a:gd name="T12" fmla="*/ 0 w 114"/>
                <a:gd name="T13" fmla="*/ 241300 h 152"/>
                <a:gd name="T14" fmla="*/ 0 w 114"/>
                <a:gd name="T15" fmla="*/ 241300 h 152"/>
                <a:gd name="T16" fmla="*/ 98425 w 114"/>
                <a:gd name="T17" fmla="*/ 120650 h 152"/>
                <a:gd name="T18" fmla="*/ 31750 w 114"/>
                <a:gd name="T19" fmla="*/ 223838 h 152"/>
                <a:gd name="T20" fmla="*/ 92075 w 114"/>
                <a:gd name="T21" fmla="*/ 223838 h 152"/>
                <a:gd name="T22" fmla="*/ 158750 w 114"/>
                <a:gd name="T23" fmla="*/ 117475 h 152"/>
                <a:gd name="T24" fmla="*/ 92075 w 114"/>
                <a:gd name="T25" fmla="*/ 17462 h 152"/>
                <a:gd name="T26" fmla="*/ 31750 w 114"/>
                <a:gd name="T27" fmla="*/ 17462 h 152"/>
                <a:gd name="T28" fmla="*/ 95250 w 114"/>
                <a:gd name="T29" fmla="*/ 117475 h 152"/>
                <a:gd name="T30" fmla="*/ 87313 w 114"/>
                <a:gd name="T31" fmla="*/ 120650 h 152"/>
                <a:gd name="T32" fmla="*/ 95250 w 114"/>
                <a:gd name="T33" fmla="*/ 117475 h 152"/>
                <a:gd name="T34" fmla="*/ 98425 w 114"/>
                <a:gd name="T35" fmla="*/ 120650 h 152"/>
                <a:gd name="T36" fmla="*/ 98425 w 114"/>
                <a:gd name="T37" fmla="*/ 120650 h 1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4"/>
                <a:gd name="T58" fmla="*/ 0 h 152"/>
                <a:gd name="T59" fmla="*/ 114 w 114"/>
                <a:gd name="T60" fmla="*/ 152 h 1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4" h="152">
                  <a:moveTo>
                    <a:pt x="0" y="152"/>
                  </a:moveTo>
                  <a:lnTo>
                    <a:pt x="49" y="76"/>
                  </a:lnTo>
                  <a:lnTo>
                    <a:pt x="0" y="0"/>
                  </a:lnTo>
                  <a:lnTo>
                    <a:pt x="62" y="0"/>
                  </a:lnTo>
                  <a:lnTo>
                    <a:pt x="114" y="74"/>
                  </a:lnTo>
                  <a:lnTo>
                    <a:pt x="62" y="152"/>
                  </a:lnTo>
                  <a:lnTo>
                    <a:pt x="0" y="152"/>
                  </a:lnTo>
                  <a:close/>
                  <a:moveTo>
                    <a:pt x="62" y="76"/>
                  </a:moveTo>
                  <a:lnTo>
                    <a:pt x="20" y="141"/>
                  </a:lnTo>
                  <a:lnTo>
                    <a:pt x="58" y="141"/>
                  </a:lnTo>
                  <a:lnTo>
                    <a:pt x="100" y="74"/>
                  </a:lnTo>
                  <a:lnTo>
                    <a:pt x="58" y="11"/>
                  </a:lnTo>
                  <a:lnTo>
                    <a:pt x="20" y="11"/>
                  </a:lnTo>
                  <a:lnTo>
                    <a:pt x="60" y="74"/>
                  </a:lnTo>
                  <a:lnTo>
                    <a:pt x="55" y="76"/>
                  </a:lnTo>
                  <a:lnTo>
                    <a:pt x="60" y="74"/>
                  </a:lnTo>
                  <a:lnTo>
                    <a:pt x="62" y="7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5662" name="Freeform 559"/>
            <p:cNvSpPr>
              <a:spLocks noEditPoints="1"/>
            </p:cNvSpPr>
            <p:nvPr/>
          </p:nvSpPr>
          <p:spPr bwMode="auto">
            <a:xfrm>
              <a:off x="4976813" y="4405312"/>
              <a:ext cx="180975" cy="241300"/>
            </a:xfrm>
            <a:custGeom>
              <a:avLst/>
              <a:gdLst>
                <a:gd name="T0" fmla="*/ 0 w 114"/>
                <a:gd name="T1" fmla="*/ 241300 h 152"/>
                <a:gd name="T2" fmla="*/ 77788 w 114"/>
                <a:gd name="T3" fmla="*/ 120650 h 152"/>
                <a:gd name="T4" fmla="*/ 0 w 114"/>
                <a:gd name="T5" fmla="*/ 0 h 152"/>
                <a:gd name="T6" fmla="*/ 100012 w 114"/>
                <a:gd name="T7" fmla="*/ 0 h 152"/>
                <a:gd name="T8" fmla="*/ 180975 w 114"/>
                <a:gd name="T9" fmla="*/ 117475 h 152"/>
                <a:gd name="T10" fmla="*/ 100012 w 114"/>
                <a:gd name="T11" fmla="*/ 241300 h 152"/>
                <a:gd name="T12" fmla="*/ 0 w 114"/>
                <a:gd name="T13" fmla="*/ 241300 h 152"/>
                <a:gd name="T14" fmla="*/ 0 w 114"/>
                <a:gd name="T15" fmla="*/ 241300 h 152"/>
                <a:gd name="T16" fmla="*/ 100012 w 114"/>
                <a:gd name="T17" fmla="*/ 120650 h 152"/>
                <a:gd name="T18" fmla="*/ 31750 w 114"/>
                <a:gd name="T19" fmla="*/ 223838 h 152"/>
                <a:gd name="T20" fmla="*/ 88900 w 114"/>
                <a:gd name="T21" fmla="*/ 223838 h 152"/>
                <a:gd name="T22" fmla="*/ 160338 w 114"/>
                <a:gd name="T23" fmla="*/ 117475 h 152"/>
                <a:gd name="T24" fmla="*/ 88900 w 114"/>
                <a:gd name="T25" fmla="*/ 17462 h 152"/>
                <a:gd name="T26" fmla="*/ 31750 w 114"/>
                <a:gd name="T27" fmla="*/ 17462 h 152"/>
                <a:gd name="T28" fmla="*/ 96837 w 114"/>
                <a:gd name="T29" fmla="*/ 117475 h 152"/>
                <a:gd name="T30" fmla="*/ 88900 w 114"/>
                <a:gd name="T31" fmla="*/ 120650 h 152"/>
                <a:gd name="T32" fmla="*/ 96837 w 114"/>
                <a:gd name="T33" fmla="*/ 117475 h 152"/>
                <a:gd name="T34" fmla="*/ 100012 w 114"/>
                <a:gd name="T35" fmla="*/ 120650 h 152"/>
                <a:gd name="T36" fmla="*/ 100012 w 114"/>
                <a:gd name="T37" fmla="*/ 120650 h 1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4"/>
                <a:gd name="T58" fmla="*/ 0 h 152"/>
                <a:gd name="T59" fmla="*/ 114 w 114"/>
                <a:gd name="T60" fmla="*/ 152 h 1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4" h="152">
                  <a:moveTo>
                    <a:pt x="0" y="152"/>
                  </a:moveTo>
                  <a:lnTo>
                    <a:pt x="49" y="76"/>
                  </a:lnTo>
                  <a:lnTo>
                    <a:pt x="0" y="0"/>
                  </a:lnTo>
                  <a:lnTo>
                    <a:pt x="63" y="0"/>
                  </a:lnTo>
                  <a:lnTo>
                    <a:pt x="114" y="74"/>
                  </a:lnTo>
                  <a:lnTo>
                    <a:pt x="63" y="152"/>
                  </a:lnTo>
                  <a:lnTo>
                    <a:pt x="0" y="152"/>
                  </a:lnTo>
                  <a:close/>
                  <a:moveTo>
                    <a:pt x="63" y="76"/>
                  </a:moveTo>
                  <a:lnTo>
                    <a:pt x="20" y="141"/>
                  </a:lnTo>
                  <a:lnTo>
                    <a:pt x="56" y="141"/>
                  </a:lnTo>
                  <a:lnTo>
                    <a:pt x="101" y="74"/>
                  </a:lnTo>
                  <a:lnTo>
                    <a:pt x="56" y="11"/>
                  </a:lnTo>
                  <a:lnTo>
                    <a:pt x="20" y="11"/>
                  </a:lnTo>
                  <a:lnTo>
                    <a:pt x="61" y="74"/>
                  </a:lnTo>
                  <a:lnTo>
                    <a:pt x="56" y="76"/>
                  </a:lnTo>
                  <a:lnTo>
                    <a:pt x="61" y="74"/>
                  </a:lnTo>
                  <a:lnTo>
                    <a:pt x="63" y="7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5663" name="Freeform 560"/>
            <p:cNvSpPr>
              <a:spLocks noEditPoints="1"/>
            </p:cNvSpPr>
            <p:nvPr/>
          </p:nvSpPr>
          <p:spPr bwMode="auto">
            <a:xfrm>
              <a:off x="4864100" y="4405312"/>
              <a:ext cx="180975" cy="241300"/>
            </a:xfrm>
            <a:custGeom>
              <a:avLst/>
              <a:gdLst>
                <a:gd name="T0" fmla="*/ 0 w 114"/>
                <a:gd name="T1" fmla="*/ 241300 h 152"/>
                <a:gd name="T2" fmla="*/ 80963 w 114"/>
                <a:gd name="T3" fmla="*/ 120650 h 152"/>
                <a:gd name="T4" fmla="*/ 0 w 114"/>
                <a:gd name="T5" fmla="*/ 0 h 152"/>
                <a:gd name="T6" fmla="*/ 98425 w 114"/>
                <a:gd name="T7" fmla="*/ 0 h 152"/>
                <a:gd name="T8" fmla="*/ 180975 w 114"/>
                <a:gd name="T9" fmla="*/ 117475 h 152"/>
                <a:gd name="T10" fmla="*/ 98425 w 114"/>
                <a:gd name="T11" fmla="*/ 241300 h 152"/>
                <a:gd name="T12" fmla="*/ 0 w 114"/>
                <a:gd name="T13" fmla="*/ 241300 h 152"/>
                <a:gd name="T14" fmla="*/ 0 w 114"/>
                <a:gd name="T15" fmla="*/ 241300 h 152"/>
                <a:gd name="T16" fmla="*/ 98425 w 114"/>
                <a:gd name="T17" fmla="*/ 120650 h 152"/>
                <a:gd name="T18" fmla="*/ 31750 w 114"/>
                <a:gd name="T19" fmla="*/ 223838 h 152"/>
                <a:gd name="T20" fmla="*/ 92075 w 114"/>
                <a:gd name="T21" fmla="*/ 223838 h 152"/>
                <a:gd name="T22" fmla="*/ 158750 w 114"/>
                <a:gd name="T23" fmla="*/ 117475 h 152"/>
                <a:gd name="T24" fmla="*/ 92075 w 114"/>
                <a:gd name="T25" fmla="*/ 17462 h 152"/>
                <a:gd name="T26" fmla="*/ 31750 w 114"/>
                <a:gd name="T27" fmla="*/ 17462 h 152"/>
                <a:gd name="T28" fmla="*/ 98425 w 114"/>
                <a:gd name="T29" fmla="*/ 117475 h 152"/>
                <a:gd name="T30" fmla="*/ 92075 w 114"/>
                <a:gd name="T31" fmla="*/ 120650 h 152"/>
                <a:gd name="T32" fmla="*/ 98425 w 114"/>
                <a:gd name="T33" fmla="*/ 117475 h 152"/>
                <a:gd name="T34" fmla="*/ 98425 w 114"/>
                <a:gd name="T35" fmla="*/ 120650 h 152"/>
                <a:gd name="T36" fmla="*/ 98425 w 114"/>
                <a:gd name="T37" fmla="*/ 120650 h 1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4"/>
                <a:gd name="T58" fmla="*/ 0 h 152"/>
                <a:gd name="T59" fmla="*/ 114 w 114"/>
                <a:gd name="T60" fmla="*/ 152 h 1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4" h="152">
                  <a:moveTo>
                    <a:pt x="0" y="152"/>
                  </a:moveTo>
                  <a:lnTo>
                    <a:pt x="51" y="76"/>
                  </a:lnTo>
                  <a:lnTo>
                    <a:pt x="0" y="0"/>
                  </a:lnTo>
                  <a:lnTo>
                    <a:pt x="62" y="0"/>
                  </a:lnTo>
                  <a:lnTo>
                    <a:pt x="114" y="74"/>
                  </a:lnTo>
                  <a:lnTo>
                    <a:pt x="62" y="152"/>
                  </a:lnTo>
                  <a:lnTo>
                    <a:pt x="0" y="152"/>
                  </a:lnTo>
                  <a:close/>
                  <a:moveTo>
                    <a:pt x="62" y="76"/>
                  </a:moveTo>
                  <a:lnTo>
                    <a:pt x="20" y="141"/>
                  </a:lnTo>
                  <a:lnTo>
                    <a:pt x="58" y="141"/>
                  </a:lnTo>
                  <a:lnTo>
                    <a:pt x="100" y="74"/>
                  </a:lnTo>
                  <a:lnTo>
                    <a:pt x="58" y="11"/>
                  </a:lnTo>
                  <a:lnTo>
                    <a:pt x="20" y="11"/>
                  </a:lnTo>
                  <a:lnTo>
                    <a:pt x="62" y="74"/>
                  </a:lnTo>
                  <a:lnTo>
                    <a:pt x="58" y="76"/>
                  </a:lnTo>
                  <a:lnTo>
                    <a:pt x="62" y="74"/>
                  </a:lnTo>
                  <a:lnTo>
                    <a:pt x="62" y="7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5664" name="Freeform 561"/>
            <p:cNvSpPr>
              <a:spLocks noEditPoints="1"/>
            </p:cNvSpPr>
            <p:nvPr/>
          </p:nvSpPr>
          <p:spPr bwMode="auto">
            <a:xfrm>
              <a:off x="4752975" y="4405312"/>
              <a:ext cx="180975" cy="241300"/>
            </a:xfrm>
            <a:custGeom>
              <a:avLst/>
              <a:gdLst>
                <a:gd name="T0" fmla="*/ 0 w 114"/>
                <a:gd name="T1" fmla="*/ 241300 h 152"/>
                <a:gd name="T2" fmla="*/ 77788 w 114"/>
                <a:gd name="T3" fmla="*/ 120650 h 152"/>
                <a:gd name="T4" fmla="*/ 0 w 114"/>
                <a:gd name="T5" fmla="*/ 0 h 152"/>
                <a:gd name="T6" fmla="*/ 100012 w 114"/>
                <a:gd name="T7" fmla="*/ 0 h 152"/>
                <a:gd name="T8" fmla="*/ 180975 w 114"/>
                <a:gd name="T9" fmla="*/ 117475 h 152"/>
                <a:gd name="T10" fmla="*/ 100012 w 114"/>
                <a:gd name="T11" fmla="*/ 241300 h 152"/>
                <a:gd name="T12" fmla="*/ 0 w 114"/>
                <a:gd name="T13" fmla="*/ 241300 h 152"/>
                <a:gd name="T14" fmla="*/ 0 w 114"/>
                <a:gd name="T15" fmla="*/ 241300 h 152"/>
                <a:gd name="T16" fmla="*/ 100012 w 114"/>
                <a:gd name="T17" fmla="*/ 120650 h 152"/>
                <a:gd name="T18" fmla="*/ 31750 w 114"/>
                <a:gd name="T19" fmla="*/ 223838 h 152"/>
                <a:gd name="T20" fmla="*/ 92075 w 114"/>
                <a:gd name="T21" fmla="*/ 223838 h 152"/>
                <a:gd name="T22" fmla="*/ 160338 w 114"/>
                <a:gd name="T23" fmla="*/ 117475 h 152"/>
                <a:gd name="T24" fmla="*/ 92075 w 114"/>
                <a:gd name="T25" fmla="*/ 17462 h 152"/>
                <a:gd name="T26" fmla="*/ 31750 w 114"/>
                <a:gd name="T27" fmla="*/ 17462 h 152"/>
                <a:gd name="T28" fmla="*/ 96837 w 114"/>
                <a:gd name="T29" fmla="*/ 117475 h 152"/>
                <a:gd name="T30" fmla="*/ 88900 w 114"/>
                <a:gd name="T31" fmla="*/ 120650 h 152"/>
                <a:gd name="T32" fmla="*/ 96837 w 114"/>
                <a:gd name="T33" fmla="*/ 117475 h 152"/>
                <a:gd name="T34" fmla="*/ 100012 w 114"/>
                <a:gd name="T35" fmla="*/ 120650 h 152"/>
                <a:gd name="T36" fmla="*/ 100012 w 114"/>
                <a:gd name="T37" fmla="*/ 120650 h 1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4"/>
                <a:gd name="T58" fmla="*/ 0 h 152"/>
                <a:gd name="T59" fmla="*/ 114 w 114"/>
                <a:gd name="T60" fmla="*/ 152 h 1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4" h="152">
                  <a:moveTo>
                    <a:pt x="0" y="152"/>
                  </a:moveTo>
                  <a:lnTo>
                    <a:pt x="49" y="76"/>
                  </a:lnTo>
                  <a:lnTo>
                    <a:pt x="0" y="0"/>
                  </a:lnTo>
                  <a:lnTo>
                    <a:pt x="63" y="0"/>
                  </a:lnTo>
                  <a:lnTo>
                    <a:pt x="114" y="74"/>
                  </a:lnTo>
                  <a:lnTo>
                    <a:pt x="63" y="152"/>
                  </a:lnTo>
                  <a:lnTo>
                    <a:pt x="0" y="152"/>
                  </a:lnTo>
                  <a:close/>
                  <a:moveTo>
                    <a:pt x="63" y="76"/>
                  </a:moveTo>
                  <a:lnTo>
                    <a:pt x="20" y="141"/>
                  </a:lnTo>
                  <a:lnTo>
                    <a:pt x="58" y="141"/>
                  </a:lnTo>
                  <a:lnTo>
                    <a:pt x="101" y="74"/>
                  </a:lnTo>
                  <a:lnTo>
                    <a:pt x="58" y="11"/>
                  </a:lnTo>
                  <a:lnTo>
                    <a:pt x="20" y="11"/>
                  </a:lnTo>
                  <a:lnTo>
                    <a:pt x="61" y="74"/>
                  </a:lnTo>
                  <a:lnTo>
                    <a:pt x="56" y="76"/>
                  </a:lnTo>
                  <a:lnTo>
                    <a:pt x="61" y="74"/>
                  </a:lnTo>
                  <a:lnTo>
                    <a:pt x="63" y="7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5665" name="Freeform 562"/>
            <p:cNvSpPr>
              <a:spLocks noEditPoints="1"/>
            </p:cNvSpPr>
            <p:nvPr/>
          </p:nvSpPr>
          <p:spPr bwMode="auto">
            <a:xfrm>
              <a:off x="4643438" y="4405312"/>
              <a:ext cx="180975" cy="241300"/>
            </a:xfrm>
            <a:custGeom>
              <a:avLst/>
              <a:gdLst>
                <a:gd name="T0" fmla="*/ 0 w 114"/>
                <a:gd name="T1" fmla="*/ 241300 h 152"/>
                <a:gd name="T2" fmla="*/ 77788 w 114"/>
                <a:gd name="T3" fmla="*/ 120650 h 152"/>
                <a:gd name="T4" fmla="*/ 0 w 114"/>
                <a:gd name="T5" fmla="*/ 0 h 152"/>
                <a:gd name="T6" fmla="*/ 98425 w 114"/>
                <a:gd name="T7" fmla="*/ 0 h 152"/>
                <a:gd name="T8" fmla="*/ 180975 w 114"/>
                <a:gd name="T9" fmla="*/ 117475 h 152"/>
                <a:gd name="T10" fmla="*/ 98425 w 114"/>
                <a:gd name="T11" fmla="*/ 241300 h 152"/>
                <a:gd name="T12" fmla="*/ 0 w 114"/>
                <a:gd name="T13" fmla="*/ 241300 h 152"/>
                <a:gd name="T14" fmla="*/ 0 w 114"/>
                <a:gd name="T15" fmla="*/ 241300 h 152"/>
                <a:gd name="T16" fmla="*/ 98425 w 114"/>
                <a:gd name="T17" fmla="*/ 120650 h 152"/>
                <a:gd name="T18" fmla="*/ 31750 w 114"/>
                <a:gd name="T19" fmla="*/ 223838 h 152"/>
                <a:gd name="T20" fmla="*/ 92075 w 114"/>
                <a:gd name="T21" fmla="*/ 223838 h 152"/>
                <a:gd name="T22" fmla="*/ 158750 w 114"/>
                <a:gd name="T23" fmla="*/ 117475 h 152"/>
                <a:gd name="T24" fmla="*/ 92075 w 114"/>
                <a:gd name="T25" fmla="*/ 17462 h 152"/>
                <a:gd name="T26" fmla="*/ 31750 w 114"/>
                <a:gd name="T27" fmla="*/ 17462 h 152"/>
                <a:gd name="T28" fmla="*/ 95250 w 114"/>
                <a:gd name="T29" fmla="*/ 117475 h 152"/>
                <a:gd name="T30" fmla="*/ 88900 w 114"/>
                <a:gd name="T31" fmla="*/ 120650 h 152"/>
                <a:gd name="T32" fmla="*/ 95250 w 114"/>
                <a:gd name="T33" fmla="*/ 117475 h 152"/>
                <a:gd name="T34" fmla="*/ 98425 w 114"/>
                <a:gd name="T35" fmla="*/ 120650 h 152"/>
                <a:gd name="T36" fmla="*/ 98425 w 114"/>
                <a:gd name="T37" fmla="*/ 120650 h 1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4"/>
                <a:gd name="T58" fmla="*/ 0 h 152"/>
                <a:gd name="T59" fmla="*/ 114 w 114"/>
                <a:gd name="T60" fmla="*/ 152 h 1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4" h="152">
                  <a:moveTo>
                    <a:pt x="0" y="152"/>
                  </a:moveTo>
                  <a:lnTo>
                    <a:pt x="49" y="76"/>
                  </a:lnTo>
                  <a:lnTo>
                    <a:pt x="0" y="0"/>
                  </a:lnTo>
                  <a:lnTo>
                    <a:pt x="62" y="0"/>
                  </a:lnTo>
                  <a:lnTo>
                    <a:pt x="114" y="74"/>
                  </a:lnTo>
                  <a:lnTo>
                    <a:pt x="62" y="152"/>
                  </a:lnTo>
                  <a:lnTo>
                    <a:pt x="0" y="152"/>
                  </a:lnTo>
                  <a:close/>
                  <a:moveTo>
                    <a:pt x="62" y="76"/>
                  </a:moveTo>
                  <a:lnTo>
                    <a:pt x="20" y="141"/>
                  </a:lnTo>
                  <a:lnTo>
                    <a:pt x="58" y="141"/>
                  </a:lnTo>
                  <a:lnTo>
                    <a:pt x="100" y="74"/>
                  </a:lnTo>
                  <a:lnTo>
                    <a:pt x="58" y="11"/>
                  </a:lnTo>
                  <a:lnTo>
                    <a:pt x="20" y="11"/>
                  </a:lnTo>
                  <a:lnTo>
                    <a:pt x="60" y="74"/>
                  </a:lnTo>
                  <a:lnTo>
                    <a:pt x="56" y="76"/>
                  </a:lnTo>
                  <a:lnTo>
                    <a:pt x="60" y="74"/>
                  </a:lnTo>
                  <a:lnTo>
                    <a:pt x="62" y="7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5666" name="Freeform 563"/>
            <p:cNvSpPr>
              <a:spLocks noEditPoints="1"/>
            </p:cNvSpPr>
            <p:nvPr/>
          </p:nvSpPr>
          <p:spPr bwMode="auto">
            <a:xfrm>
              <a:off x="4532313" y="4405312"/>
              <a:ext cx="182563" cy="241300"/>
            </a:xfrm>
            <a:custGeom>
              <a:avLst/>
              <a:gdLst>
                <a:gd name="T0" fmla="*/ 0 w 115"/>
                <a:gd name="T1" fmla="*/ 241300 h 152"/>
                <a:gd name="T2" fmla="*/ 79375 w 115"/>
                <a:gd name="T3" fmla="*/ 120650 h 152"/>
                <a:gd name="T4" fmla="*/ 0 w 115"/>
                <a:gd name="T5" fmla="*/ 0 h 152"/>
                <a:gd name="T6" fmla="*/ 100013 w 115"/>
                <a:gd name="T7" fmla="*/ 0 h 152"/>
                <a:gd name="T8" fmla="*/ 182563 w 115"/>
                <a:gd name="T9" fmla="*/ 117475 h 152"/>
                <a:gd name="T10" fmla="*/ 100013 w 115"/>
                <a:gd name="T11" fmla="*/ 241300 h 152"/>
                <a:gd name="T12" fmla="*/ 0 w 115"/>
                <a:gd name="T13" fmla="*/ 241300 h 152"/>
                <a:gd name="T14" fmla="*/ 0 w 115"/>
                <a:gd name="T15" fmla="*/ 241300 h 152"/>
                <a:gd name="T16" fmla="*/ 100013 w 115"/>
                <a:gd name="T17" fmla="*/ 120650 h 152"/>
                <a:gd name="T18" fmla="*/ 31750 w 115"/>
                <a:gd name="T19" fmla="*/ 223838 h 152"/>
                <a:gd name="T20" fmla="*/ 93663 w 115"/>
                <a:gd name="T21" fmla="*/ 223838 h 152"/>
                <a:gd name="T22" fmla="*/ 160338 w 115"/>
                <a:gd name="T23" fmla="*/ 117475 h 152"/>
                <a:gd name="T24" fmla="*/ 93663 w 115"/>
                <a:gd name="T25" fmla="*/ 17462 h 152"/>
                <a:gd name="T26" fmla="*/ 31750 w 115"/>
                <a:gd name="T27" fmla="*/ 17462 h 152"/>
                <a:gd name="T28" fmla="*/ 96838 w 115"/>
                <a:gd name="T29" fmla="*/ 117475 h 152"/>
                <a:gd name="T30" fmla="*/ 88900 w 115"/>
                <a:gd name="T31" fmla="*/ 120650 h 152"/>
                <a:gd name="T32" fmla="*/ 96838 w 115"/>
                <a:gd name="T33" fmla="*/ 117475 h 152"/>
                <a:gd name="T34" fmla="*/ 100013 w 115"/>
                <a:gd name="T35" fmla="*/ 120650 h 152"/>
                <a:gd name="T36" fmla="*/ 100013 w 115"/>
                <a:gd name="T37" fmla="*/ 120650 h 1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5"/>
                <a:gd name="T58" fmla="*/ 0 h 152"/>
                <a:gd name="T59" fmla="*/ 115 w 115"/>
                <a:gd name="T60" fmla="*/ 152 h 1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5" h="152">
                  <a:moveTo>
                    <a:pt x="0" y="152"/>
                  </a:moveTo>
                  <a:lnTo>
                    <a:pt x="50" y="76"/>
                  </a:lnTo>
                  <a:lnTo>
                    <a:pt x="0" y="0"/>
                  </a:lnTo>
                  <a:lnTo>
                    <a:pt x="63" y="0"/>
                  </a:lnTo>
                  <a:lnTo>
                    <a:pt x="115" y="74"/>
                  </a:lnTo>
                  <a:lnTo>
                    <a:pt x="63" y="152"/>
                  </a:lnTo>
                  <a:lnTo>
                    <a:pt x="0" y="152"/>
                  </a:lnTo>
                  <a:close/>
                  <a:moveTo>
                    <a:pt x="63" y="76"/>
                  </a:moveTo>
                  <a:lnTo>
                    <a:pt x="20" y="141"/>
                  </a:lnTo>
                  <a:lnTo>
                    <a:pt x="59" y="141"/>
                  </a:lnTo>
                  <a:lnTo>
                    <a:pt x="101" y="74"/>
                  </a:lnTo>
                  <a:lnTo>
                    <a:pt x="59" y="11"/>
                  </a:lnTo>
                  <a:lnTo>
                    <a:pt x="20" y="11"/>
                  </a:lnTo>
                  <a:lnTo>
                    <a:pt x="61" y="74"/>
                  </a:lnTo>
                  <a:lnTo>
                    <a:pt x="56" y="76"/>
                  </a:lnTo>
                  <a:lnTo>
                    <a:pt x="61" y="74"/>
                  </a:lnTo>
                  <a:lnTo>
                    <a:pt x="63" y="7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5667" name="Freeform 564"/>
            <p:cNvSpPr>
              <a:spLocks noEditPoints="1"/>
            </p:cNvSpPr>
            <p:nvPr/>
          </p:nvSpPr>
          <p:spPr bwMode="auto">
            <a:xfrm>
              <a:off x="4419600" y="4405312"/>
              <a:ext cx="180975" cy="241300"/>
            </a:xfrm>
            <a:custGeom>
              <a:avLst/>
              <a:gdLst>
                <a:gd name="T0" fmla="*/ 0 w 114"/>
                <a:gd name="T1" fmla="*/ 241300 h 152"/>
                <a:gd name="T2" fmla="*/ 80963 w 114"/>
                <a:gd name="T3" fmla="*/ 120650 h 152"/>
                <a:gd name="T4" fmla="*/ 0 w 114"/>
                <a:gd name="T5" fmla="*/ 0 h 152"/>
                <a:gd name="T6" fmla="*/ 103188 w 114"/>
                <a:gd name="T7" fmla="*/ 0 h 152"/>
                <a:gd name="T8" fmla="*/ 180975 w 114"/>
                <a:gd name="T9" fmla="*/ 117475 h 152"/>
                <a:gd name="T10" fmla="*/ 103188 w 114"/>
                <a:gd name="T11" fmla="*/ 241300 h 152"/>
                <a:gd name="T12" fmla="*/ 0 w 114"/>
                <a:gd name="T13" fmla="*/ 241300 h 152"/>
                <a:gd name="T14" fmla="*/ 0 w 114"/>
                <a:gd name="T15" fmla="*/ 241300 h 152"/>
                <a:gd name="T16" fmla="*/ 103188 w 114"/>
                <a:gd name="T17" fmla="*/ 120650 h 152"/>
                <a:gd name="T18" fmla="*/ 31750 w 114"/>
                <a:gd name="T19" fmla="*/ 223838 h 152"/>
                <a:gd name="T20" fmla="*/ 92075 w 114"/>
                <a:gd name="T21" fmla="*/ 223838 h 152"/>
                <a:gd name="T22" fmla="*/ 158750 w 114"/>
                <a:gd name="T23" fmla="*/ 117475 h 152"/>
                <a:gd name="T24" fmla="*/ 92075 w 114"/>
                <a:gd name="T25" fmla="*/ 17462 h 152"/>
                <a:gd name="T26" fmla="*/ 31750 w 114"/>
                <a:gd name="T27" fmla="*/ 17462 h 152"/>
                <a:gd name="T28" fmla="*/ 98425 w 114"/>
                <a:gd name="T29" fmla="*/ 117475 h 152"/>
                <a:gd name="T30" fmla="*/ 92075 w 114"/>
                <a:gd name="T31" fmla="*/ 120650 h 152"/>
                <a:gd name="T32" fmla="*/ 98425 w 114"/>
                <a:gd name="T33" fmla="*/ 117475 h 152"/>
                <a:gd name="T34" fmla="*/ 103188 w 114"/>
                <a:gd name="T35" fmla="*/ 120650 h 152"/>
                <a:gd name="T36" fmla="*/ 103188 w 114"/>
                <a:gd name="T37" fmla="*/ 120650 h 1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4"/>
                <a:gd name="T58" fmla="*/ 0 h 152"/>
                <a:gd name="T59" fmla="*/ 114 w 114"/>
                <a:gd name="T60" fmla="*/ 152 h 1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4" h="152">
                  <a:moveTo>
                    <a:pt x="0" y="152"/>
                  </a:moveTo>
                  <a:lnTo>
                    <a:pt x="51" y="76"/>
                  </a:lnTo>
                  <a:lnTo>
                    <a:pt x="0" y="0"/>
                  </a:lnTo>
                  <a:lnTo>
                    <a:pt x="65" y="0"/>
                  </a:lnTo>
                  <a:lnTo>
                    <a:pt x="114" y="74"/>
                  </a:lnTo>
                  <a:lnTo>
                    <a:pt x="65" y="152"/>
                  </a:lnTo>
                  <a:lnTo>
                    <a:pt x="0" y="152"/>
                  </a:lnTo>
                  <a:close/>
                  <a:moveTo>
                    <a:pt x="65" y="76"/>
                  </a:moveTo>
                  <a:lnTo>
                    <a:pt x="20" y="141"/>
                  </a:lnTo>
                  <a:lnTo>
                    <a:pt x="58" y="141"/>
                  </a:lnTo>
                  <a:lnTo>
                    <a:pt x="100" y="74"/>
                  </a:lnTo>
                  <a:lnTo>
                    <a:pt x="58" y="11"/>
                  </a:lnTo>
                  <a:lnTo>
                    <a:pt x="20" y="11"/>
                  </a:lnTo>
                  <a:lnTo>
                    <a:pt x="62" y="74"/>
                  </a:lnTo>
                  <a:lnTo>
                    <a:pt x="58" y="76"/>
                  </a:lnTo>
                  <a:lnTo>
                    <a:pt x="62" y="74"/>
                  </a:lnTo>
                  <a:lnTo>
                    <a:pt x="65" y="7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5668" name="Freeform 565"/>
            <p:cNvSpPr>
              <a:spLocks noEditPoints="1"/>
            </p:cNvSpPr>
            <p:nvPr/>
          </p:nvSpPr>
          <p:spPr bwMode="auto">
            <a:xfrm>
              <a:off x="4308475" y="4405312"/>
              <a:ext cx="180975" cy="241300"/>
            </a:xfrm>
            <a:custGeom>
              <a:avLst/>
              <a:gdLst>
                <a:gd name="T0" fmla="*/ 0 w 114"/>
                <a:gd name="T1" fmla="*/ 241300 h 152"/>
                <a:gd name="T2" fmla="*/ 82550 w 114"/>
                <a:gd name="T3" fmla="*/ 120650 h 152"/>
                <a:gd name="T4" fmla="*/ 0 w 114"/>
                <a:gd name="T5" fmla="*/ 0 h 152"/>
                <a:gd name="T6" fmla="*/ 100012 w 114"/>
                <a:gd name="T7" fmla="*/ 0 h 152"/>
                <a:gd name="T8" fmla="*/ 180975 w 114"/>
                <a:gd name="T9" fmla="*/ 117475 h 152"/>
                <a:gd name="T10" fmla="*/ 103188 w 114"/>
                <a:gd name="T11" fmla="*/ 241300 h 152"/>
                <a:gd name="T12" fmla="*/ 0 w 114"/>
                <a:gd name="T13" fmla="*/ 241300 h 152"/>
                <a:gd name="T14" fmla="*/ 0 w 114"/>
                <a:gd name="T15" fmla="*/ 241300 h 152"/>
                <a:gd name="T16" fmla="*/ 103188 w 114"/>
                <a:gd name="T17" fmla="*/ 120650 h 152"/>
                <a:gd name="T18" fmla="*/ 31750 w 114"/>
                <a:gd name="T19" fmla="*/ 223838 h 152"/>
                <a:gd name="T20" fmla="*/ 93662 w 114"/>
                <a:gd name="T21" fmla="*/ 223838 h 152"/>
                <a:gd name="T22" fmla="*/ 160338 w 114"/>
                <a:gd name="T23" fmla="*/ 117475 h 152"/>
                <a:gd name="T24" fmla="*/ 93662 w 114"/>
                <a:gd name="T25" fmla="*/ 17462 h 152"/>
                <a:gd name="T26" fmla="*/ 31750 w 114"/>
                <a:gd name="T27" fmla="*/ 17462 h 152"/>
                <a:gd name="T28" fmla="*/ 100012 w 114"/>
                <a:gd name="T29" fmla="*/ 117475 h 152"/>
                <a:gd name="T30" fmla="*/ 93662 w 114"/>
                <a:gd name="T31" fmla="*/ 120650 h 152"/>
                <a:gd name="T32" fmla="*/ 100012 w 114"/>
                <a:gd name="T33" fmla="*/ 117475 h 152"/>
                <a:gd name="T34" fmla="*/ 103188 w 114"/>
                <a:gd name="T35" fmla="*/ 120650 h 152"/>
                <a:gd name="T36" fmla="*/ 103188 w 114"/>
                <a:gd name="T37" fmla="*/ 120650 h 1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4"/>
                <a:gd name="T58" fmla="*/ 0 h 152"/>
                <a:gd name="T59" fmla="*/ 114 w 114"/>
                <a:gd name="T60" fmla="*/ 152 h 1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4" h="152">
                  <a:moveTo>
                    <a:pt x="0" y="152"/>
                  </a:moveTo>
                  <a:lnTo>
                    <a:pt x="52" y="76"/>
                  </a:lnTo>
                  <a:lnTo>
                    <a:pt x="0" y="0"/>
                  </a:lnTo>
                  <a:lnTo>
                    <a:pt x="63" y="0"/>
                  </a:lnTo>
                  <a:lnTo>
                    <a:pt x="114" y="74"/>
                  </a:lnTo>
                  <a:lnTo>
                    <a:pt x="65" y="152"/>
                  </a:lnTo>
                  <a:lnTo>
                    <a:pt x="0" y="152"/>
                  </a:lnTo>
                  <a:close/>
                  <a:moveTo>
                    <a:pt x="65" y="76"/>
                  </a:moveTo>
                  <a:lnTo>
                    <a:pt x="20" y="141"/>
                  </a:lnTo>
                  <a:lnTo>
                    <a:pt x="59" y="141"/>
                  </a:lnTo>
                  <a:lnTo>
                    <a:pt x="101" y="74"/>
                  </a:lnTo>
                  <a:lnTo>
                    <a:pt x="59" y="11"/>
                  </a:lnTo>
                  <a:lnTo>
                    <a:pt x="20" y="11"/>
                  </a:lnTo>
                  <a:lnTo>
                    <a:pt x="63" y="74"/>
                  </a:lnTo>
                  <a:lnTo>
                    <a:pt x="59" y="76"/>
                  </a:lnTo>
                  <a:lnTo>
                    <a:pt x="63" y="74"/>
                  </a:lnTo>
                  <a:lnTo>
                    <a:pt x="65" y="7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5669" name="Freeform 566"/>
            <p:cNvSpPr>
              <a:spLocks noEditPoints="1"/>
            </p:cNvSpPr>
            <p:nvPr/>
          </p:nvSpPr>
          <p:spPr bwMode="auto">
            <a:xfrm>
              <a:off x="4191000" y="4405312"/>
              <a:ext cx="182563" cy="241300"/>
            </a:xfrm>
            <a:custGeom>
              <a:avLst/>
              <a:gdLst>
                <a:gd name="T0" fmla="*/ 0 w 115"/>
                <a:gd name="T1" fmla="*/ 241300 h 152"/>
                <a:gd name="T2" fmla="*/ 82550 w 115"/>
                <a:gd name="T3" fmla="*/ 120650 h 152"/>
                <a:gd name="T4" fmla="*/ 0 w 115"/>
                <a:gd name="T5" fmla="*/ 0 h 152"/>
                <a:gd name="T6" fmla="*/ 103188 w 115"/>
                <a:gd name="T7" fmla="*/ 0 h 152"/>
                <a:gd name="T8" fmla="*/ 182563 w 115"/>
                <a:gd name="T9" fmla="*/ 117475 h 152"/>
                <a:gd name="T10" fmla="*/ 103188 w 115"/>
                <a:gd name="T11" fmla="*/ 241300 h 152"/>
                <a:gd name="T12" fmla="*/ 0 w 115"/>
                <a:gd name="T13" fmla="*/ 241300 h 152"/>
                <a:gd name="T14" fmla="*/ 0 w 115"/>
                <a:gd name="T15" fmla="*/ 241300 h 152"/>
                <a:gd name="T16" fmla="*/ 103188 w 115"/>
                <a:gd name="T17" fmla="*/ 120650 h 152"/>
                <a:gd name="T18" fmla="*/ 33338 w 115"/>
                <a:gd name="T19" fmla="*/ 223838 h 152"/>
                <a:gd name="T20" fmla="*/ 93663 w 115"/>
                <a:gd name="T21" fmla="*/ 223838 h 152"/>
                <a:gd name="T22" fmla="*/ 160338 w 115"/>
                <a:gd name="T23" fmla="*/ 117475 h 152"/>
                <a:gd name="T24" fmla="*/ 93663 w 115"/>
                <a:gd name="T25" fmla="*/ 17462 h 152"/>
                <a:gd name="T26" fmla="*/ 33338 w 115"/>
                <a:gd name="T27" fmla="*/ 17462 h 152"/>
                <a:gd name="T28" fmla="*/ 100013 w 115"/>
                <a:gd name="T29" fmla="*/ 117475 h 152"/>
                <a:gd name="T30" fmla="*/ 93663 w 115"/>
                <a:gd name="T31" fmla="*/ 120650 h 152"/>
                <a:gd name="T32" fmla="*/ 100013 w 115"/>
                <a:gd name="T33" fmla="*/ 117475 h 152"/>
                <a:gd name="T34" fmla="*/ 103188 w 115"/>
                <a:gd name="T35" fmla="*/ 120650 h 152"/>
                <a:gd name="T36" fmla="*/ 103188 w 115"/>
                <a:gd name="T37" fmla="*/ 120650 h 1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5"/>
                <a:gd name="T58" fmla="*/ 0 h 152"/>
                <a:gd name="T59" fmla="*/ 115 w 115"/>
                <a:gd name="T60" fmla="*/ 152 h 1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5" h="152">
                  <a:moveTo>
                    <a:pt x="0" y="152"/>
                  </a:moveTo>
                  <a:lnTo>
                    <a:pt x="52" y="76"/>
                  </a:lnTo>
                  <a:lnTo>
                    <a:pt x="0" y="0"/>
                  </a:lnTo>
                  <a:lnTo>
                    <a:pt x="65" y="0"/>
                  </a:lnTo>
                  <a:lnTo>
                    <a:pt x="115" y="74"/>
                  </a:lnTo>
                  <a:lnTo>
                    <a:pt x="65" y="152"/>
                  </a:lnTo>
                  <a:lnTo>
                    <a:pt x="0" y="152"/>
                  </a:lnTo>
                  <a:close/>
                  <a:moveTo>
                    <a:pt x="65" y="76"/>
                  </a:moveTo>
                  <a:lnTo>
                    <a:pt x="21" y="141"/>
                  </a:lnTo>
                  <a:lnTo>
                    <a:pt x="59" y="141"/>
                  </a:lnTo>
                  <a:lnTo>
                    <a:pt x="101" y="74"/>
                  </a:lnTo>
                  <a:lnTo>
                    <a:pt x="59" y="11"/>
                  </a:lnTo>
                  <a:lnTo>
                    <a:pt x="21" y="11"/>
                  </a:lnTo>
                  <a:lnTo>
                    <a:pt x="63" y="74"/>
                  </a:lnTo>
                  <a:lnTo>
                    <a:pt x="59" y="76"/>
                  </a:lnTo>
                  <a:lnTo>
                    <a:pt x="63" y="74"/>
                  </a:lnTo>
                  <a:lnTo>
                    <a:pt x="65" y="7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5670" name="Freeform 567"/>
            <p:cNvSpPr>
              <a:spLocks noEditPoints="1"/>
            </p:cNvSpPr>
            <p:nvPr/>
          </p:nvSpPr>
          <p:spPr bwMode="auto">
            <a:xfrm>
              <a:off x="4081463" y="4405312"/>
              <a:ext cx="180975" cy="241300"/>
            </a:xfrm>
            <a:custGeom>
              <a:avLst/>
              <a:gdLst>
                <a:gd name="T0" fmla="*/ 0 w 114"/>
                <a:gd name="T1" fmla="*/ 241300 h 152"/>
                <a:gd name="T2" fmla="*/ 82550 w 114"/>
                <a:gd name="T3" fmla="*/ 120650 h 152"/>
                <a:gd name="T4" fmla="*/ 0 w 114"/>
                <a:gd name="T5" fmla="*/ 0 h 152"/>
                <a:gd name="T6" fmla="*/ 103188 w 114"/>
                <a:gd name="T7" fmla="*/ 0 h 152"/>
                <a:gd name="T8" fmla="*/ 180975 w 114"/>
                <a:gd name="T9" fmla="*/ 117475 h 152"/>
                <a:gd name="T10" fmla="*/ 103188 w 114"/>
                <a:gd name="T11" fmla="*/ 241300 h 152"/>
                <a:gd name="T12" fmla="*/ 0 w 114"/>
                <a:gd name="T13" fmla="*/ 241300 h 152"/>
                <a:gd name="T14" fmla="*/ 0 w 114"/>
                <a:gd name="T15" fmla="*/ 241300 h 152"/>
                <a:gd name="T16" fmla="*/ 103188 w 114"/>
                <a:gd name="T17" fmla="*/ 120650 h 152"/>
                <a:gd name="T18" fmla="*/ 31750 w 114"/>
                <a:gd name="T19" fmla="*/ 223838 h 152"/>
                <a:gd name="T20" fmla="*/ 92075 w 114"/>
                <a:gd name="T21" fmla="*/ 223838 h 152"/>
                <a:gd name="T22" fmla="*/ 160338 w 114"/>
                <a:gd name="T23" fmla="*/ 117475 h 152"/>
                <a:gd name="T24" fmla="*/ 92075 w 114"/>
                <a:gd name="T25" fmla="*/ 17462 h 152"/>
                <a:gd name="T26" fmla="*/ 31750 w 114"/>
                <a:gd name="T27" fmla="*/ 17462 h 152"/>
                <a:gd name="T28" fmla="*/ 100012 w 114"/>
                <a:gd name="T29" fmla="*/ 117475 h 152"/>
                <a:gd name="T30" fmla="*/ 92075 w 114"/>
                <a:gd name="T31" fmla="*/ 120650 h 152"/>
                <a:gd name="T32" fmla="*/ 100012 w 114"/>
                <a:gd name="T33" fmla="*/ 117475 h 152"/>
                <a:gd name="T34" fmla="*/ 103188 w 114"/>
                <a:gd name="T35" fmla="*/ 120650 h 152"/>
                <a:gd name="T36" fmla="*/ 103188 w 114"/>
                <a:gd name="T37" fmla="*/ 120650 h 1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4"/>
                <a:gd name="T58" fmla="*/ 0 h 152"/>
                <a:gd name="T59" fmla="*/ 114 w 114"/>
                <a:gd name="T60" fmla="*/ 152 h 1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4" h="152">
                  <a:moveTo>
                    <a:pt x="0" y="152"/>
                  </a:moveTo>
                  <a:lnTo>
                    <a:pt x="52" y="76"/>
                  </a:lnTo>
                  <a:lnTo>
                    <a:pt x="0" y="0"/>
                  </a:lnTo>
                  <a:lnTo>
                    <a:pt x="65" y="0"/>
                  </a:lnTo>
                  <a:lnTo>
                    <a:pt x="114" y="74"/>
                  </a:lnTo>
                  <a:lnTo>
                    <a:pt x="65" y="152"/>
                  </a:lnTo>
                  <a:lnTo>
                    <a:pt x="0" y="152"/>
                  </a:lnTo>
                  <a:close/>
                  <a:moveTo>
                    <a:pt x="65" y="76"/>
                  </a:moveTo>
                  <a:lnTo>
                    <a:pt x="20" y="141"/>
                  </a:lnTo>
                  <a:lnTo>
                    <a:pt x="58" y="141"/>
                  </a:lnTo>
                  <a:lnTo>
                    <a:pt x="101" y="74"/>
                  </a:lnTo>
                  <a:lnTo>
                    <a:pt x="58" y="11"/>
                  </a:lnTo>
                  <a:lnTo>
                    <a:pt x="20" y="11"/>
                  </a:lnTo>
                  <a:lnTo>
                    <a:pt x="63" y="74"/>
                  </a:lnTo>
                  <a:lnTo>
                    <a:pt x="58" y="76"/>
                  </a:lnTo>
                  <a:lnTo>
                    <a:pt x="63" y="74"/>
                  </a:lnTo>
                  <a:lnTo>
                    <a:pt x="65" y="7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5671" name="Freeform 568"/>
            <p:cNvSpPr>
              <a:spLocks noEditPoints="1"/>
            </p:cNvSpPr>
            <p:nvPr/>
          </p:nvSpPr>
          <p:spPr bwMode="auto">
            <a:xfrm>
              <a:off x="3967163" y="4405312"/>
              <a:ext cx="185738" cy="241300"/>
            </a:xfrm>
            <a:custGeom>
              <a:avLst/>
              <a:gdLst>
                <a:gd name="T0" fmla="*/ 0 w 117"/>
                <a:gd name="T1" fmla="*/ 241300 h 152"/>
                <a:gd name="T2" fmla="*/ 82550 w 117"/>
                <a:gd name="T3" fmla="*/ 120650 h 152"/>
                <a:gd name="T4" fmla="*/ 4763 w 117"/>
                <a:gd name="T5" fmla="*/ 0 h 152"/>
                <a:gd name="T6" fmla="*/ 103188 w 117"/>
                <a:gd name="T7" fmla="*/ 0 h 152"/>
                <a:gd name="T8" fmla="*/ 185738 w 117"/>
                <a:gd name="T9" fmla="*/ 117475 h 152"/>
                <a:gd name="T10" fmla="*/ 103188 w 117"/>
                <a:gd name="T11" fmla="*/ 241300 h 152"/>
                <a:gd name="T12" fmla="*/ 0 w 117"/>
                <a:gd name="T13" fmla="*/ 241300 h 152"/>
                <a:gd name="T14" fmla="*/ 0 w 117"/>
                <a:gd name="T15" fmla="*/ 241300 h 152"/>
                <a:gd name="T16" fmla="*/ 103188 w 117"/>
                <a:gd name="T17" fmla="*/ 120650 h 152"/>
                <a:gd name="T18" fmla="*/ 36513 w 117"/>
                <a:gd name="T19" fmla="*/ 223838 h 152"/>
                <a:gd name="T20" fmla="*/ 93663 w 117"/>
                <a:gd name="T21" fmla="*/ 223838 h 152"/>
                <a:gd name="T22" fmla="*/ 163513 w 117"/>
                <a:gd name="T23" fmla="*/ 117475 h 152"/>
                <a:gd name="T24" fmla="*/ 93663 w 117"/>
                <a:gd name="T25" fmla="*/ 17462 h 152"/>
                <a:gd name="T26" fmla="*/ 36513 w 117"/>
                <a:gd name="T27" fmla="*/ 17462 h 152"/>
                <a:gd name="T28" fmla="*/ 100013 w 117"/>
                <a:gd name="T29" fmla="*/ 117475 h 152"/>
                <a:gd name="T30" fmla="*/ 93663 w 117"/>
                <a:gd name="T31" fmla="*/ 120650 h 152"/>
                <a:gd name="T32" fmla="*/ 100013 w 117"/>
                <a:gd name="T33" fmla="*/ 117475 h 152"/>
                <a:gd name="T34" fmla="*/ 103188 w 117"/>
                <a:gd name="T35" fmla="*/ 120650 h 152"/>
                <a:gd name="T36" fmla="*/ 103188 w 117"/>
                <a:gd name="T37" fmla="*/ 120650 h 1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7"/>
                <a:gd name="T58" fmla="*/ 0 h 152"/>
                <a:gd name="T59" fmla="*/ 117 w 117"/>
                <a:gd name="T60" fmla="*/ 152 h 1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7" h="152">
                  <a:moveTo>
                    <a:pt x="0" y="152"/>
                  </a:moveTo>
                  <a:lnTo>
                    <a:pt x="52" y="76"/>
                  </a:lnTo>
                  <a:lnTo>
                    <a:pt x="3" y="0"/>
                  </a:lnTo>
                  <a:lnTo>
                    <a:pt x="65" y="0"/>
                  </a:lnTo>
                  <a:lnTo>
                    <a:pt x="117" y="74"/>
                  </a:lnTo>
                  <a:lnTo>
                    <a:pt x="65" y="152"/>
                  </a:lnTo>
                  <a:lnTo>
                    <a:pt x="0" y="152"/>
                  </a:lnTo>
                  <a:close/>
                  <a:moveTo>
                    <a:pt x="65" y="76"/>
                  </a:moveTo>
                  <a:lnTo>
                    <a:pt x="23" y="141"/>
                  </a:lnTo>
                  <a:lnTo>
                    <a:pt x="59" y="141"/>
                  </a:lnTo>
                  <a:lnTo>
                    <a:pt x="103" y="74"/>
                  </a:lnTo>
                  <a:lnTo>
                    <a:pt x="59" y="11"/>
                  </a:lnTo>
                  <a:lnTo>
                    <a:pt x="23" y="11"/>
                  </a:lnTo>
                  <a:lnTo>
                    <a:pt x="63" y="74"/>
                  </a:lnTo>
                  <a:lnTo>
                    <a:pt x="59" y="76"/>
                  </a:lnTo>
                  <a:lnTo>
                    <a:pt x="63" y="74"/>
                  </a:lnTo>
                  <a:lnTo>
                    <a:pt x="65" y="7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5672" name="Freeform 569"/>
            <p:cNvSpPr>
              <a:spLocks noEditPoints="1"/>
            </p:cNvSpPr>
            <p:nvPr/>
          </p:nvSpPr>
          <p:spPr bwMode="auto">
            <a:xfrm>
              <a:off x="3857625" y="4405312"/>
              <a:ext cx="184150" cy="241300"/>
            </a:xfrm>
            <a:custGeom>
              <a:avLst/>
              <a:gdLst>
                <a:gd name="T0" fmla="*/ 0 w 116"/>
                <a:gd name="T1" fmla="*/ 241300 h 152"/>
                <a:gd name="T2" fmla="*/ 82550 w 116"/>
                <a:gd name="T3" fmla="*/ 120650 h 152"/>
                <a:gd name="T4" fmla="*/ 0 w 116"/>
                <a:gd name="T5" fmla="*/ 0 h 152"/>
                <a:gd name="T6" fmla="*/ 103188 w 116"/>
                <a:gd name="T7" fmla="*/ 0 h 152"/>
                <a:gd name="T8" fmla="*/ 184150 w 116"/>
                <a:gd name="T9" fmla="*/ 117475 h 152"/>
                <a:gd name="T10" fmla="*/ 103188 w 116"/>
                <a:gd name="T11" fmla="*/ 241300 h 152"/>
                <a:gd name="T12" fmla="*/ 0 w 116"/>
                <a:gd name="T13" fmla="*/ 241300 h 152"/>
                <a:gd name="T14" fmla="*/ 0 w 116"/>
                <a:gd name="T15" fmla="*/ 241300 h 152"/>
                <a:gd name="T16" fmla="*/ 103188 w 116"/>
                <a:gd name="T17" fmla="*/ 120650 h 152"/>
                <a:gd name="T18" fmla="*/ 34925 w 116"/>
                <a:gd name="T19" fmla="*/ 223838 h 152"/>
                <a:gd name="T20" fmla="*/ 92075 w 116"/>
                <a:gd name="T21" fmla="*/ 223838 h 152"/>
                <a:gd name="T22" fmla="*/ 163513 w 116"/>
                <a:gd name="T23" fmla="*/ 117475 h 152"/>
                <a:gd name="T24" fmla="*/ 92075 w 116"/>
                <a:gd name="T25" fmla="*/ 17462 h 152"/>
                <a:gd name="T26" fmla="*/ 34925 w 116"/>
                <a:gd name="T27" fmla="*/ 17462 h 152"/>
                <a:gd name="T28" fmla="*/ 100012 w 116"/>
                <a:gd name="T29" fmla="*/ 117475 h 152"/>
                <a:gd name="T30" fmla="*/ 92075 w 116"/>
                <a:gd name="T31" fmla="*/ 120650 h 152"/>
                <a:gd name="T32" fmla="*/ 100012 w 116"/>
                <a:gd name="T33" fmla="*/ 117475 h 152"/>
                <a:gd name="T34" fmla="*/ 103188 w 116"/>
                <a:gd name="T35" fmla="*/ 120650 h 152"/>
                <a:gd name="T36" fmla="*/ 103188 w 116"/>
                <a:gd name="T37" fmla="*/ 120650 h 1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6"/>
                <a:gd name="T58" fmla="*/ 0 h 152"/>
                <a:gd name="T59" fmla="*/ 116 w 116"/>
                <a:gd name="T60" fmla="*/ 152 h 1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6" h="152">
                  <a:moveTo>
                    <a:pt x="0" y="152"/>
                  </a:moveTo>
                  <a:lnTo>
                    <a:pt x="52" y="76"/>
                  </a:lnTo>
                  <a:lnTo>
                    <a:pt x="0" y="0"/>
                  </a:lnTo>
                  <a:lnTo>
                    <a:pt x="65" y="0"/>
                  </a:lnTo>
                  <a:lnTo>
                    <a:pt x="116" y="74"/>
                  </a:lnTo>
                  <a:lnTo>
                    <a:pt x="65" y="152"/>
                  </a:lnTo>
                  <a:lnTo>
                    <a:pt x="0" y="152"/>
                  </a:lnTo>
                  <a:close/>
                  <a:moveTo>
                    <a:pt x="65" y="76"/>
                  </a:moveTo>
                  <a:lnTo>
                    <a:pt x="22" y="141"/>
                  </a:lnTo>
                  <a:lnTo>
                    <a:pt x="58" y="141"/>
                  </a:lnTo>
                  <a:lnTo>
                    <a:pt x="103" y="74"/>
                  </a:lnTo>
                  <a:lnTo>
                    <a:pt x="58" y="11"/>
                  </a:lnTo>
                  <a:lnTo>
                    <a:pt x="22" y="11"/>
                  </a:lnTo>
                  <a:lnTo>
                    <a:pt x="63" y="74"/>
                  </a:lnTo>
                  <a:lnTo>
                    <a:pt x="58" y="76"/>
                  </a:lnTo>
                  <a:lnTo>
                    <a:pt x="63" y="74"/>
                  </a:lnTo>
                  <a:lnTo>
                    <a:pt x="65" y="7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</p:grpSp>
      <p:sp>
        <p:nvSpPr>
          <p:cNvPr id="22" name="Text Box 12"/>
          <p:cNvSpPr txBox="1">
            <a:spLocks noChangeArrowheads="1"/>
          </p:cNvSpPr>
          <p:nvPr/>
        </p:nvSpPr>
        <p:spPr bwMode="auto">
          <a:xfrm>
            <a:off x="1436913" y="2002246"/>
            <a:ext cx="8556172" cy="861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121917" tIns="60958" rIns="121917" bIns="60958">
            <a:spAutoFit/>
          </a:bodyPr>
          <a:lstStyle/>
          <a:p>
            <a:pPr eaLnBrk="0" hangingPunct="0"/>
            <a:r>
              <a:rPr 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To get maximum efficiency from machine and control them  with   human logic .</a:t>
            </a:r>
            <a:endParaRPr lang="en-US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1263347" y="2416629"/>
            <a:ext cx="9892332" cy="47051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1237099078782325025Steren_Futurist_circle.svg.hi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06251" y="1985210"/>
            <a:ext cx="943853" cy="943853"/>
          </a:xfrm>
          <a:prstGeom prst="rect">
            <a:avLst/>
          </a:prstGeom>
        </p:spPr>
      </p:pic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564848" y="2163114"/>
            <a:ext cx="475445" cy="615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21917" tIns="60958" rIns="121917" bIns="60958">
            <a:spAutoFit/>
          </a:bodyPr>
          <a:lstStyle/>
          <a:p>
            <a:r>
              <a:rPr lang="en-US" sz="3200" b="1" dirty="0"/>
              <a:t>2</a:t>
            </a:r>
          </a:p>
        </p:txBody>
      </p:sp>
      <p:grpSp>
        <p:nvGrpSpPr>
          <p:cNvPr id="3" name="Group 75"/>
          <p:cNvGrpSpPr>
            <a:grpSpLocks/>
          </p:cNvGrpSpPr>
          <p:nvPr/>
        </p:nvGrpSpPr>
        <p:grpSpPr bwMode="auto">
          <a:xfrm flipH="1">
            <a:off x="9994476" y="2263624"/>
            <a:ext cx="1226517" cy="321733"/>
            <a:chOff x="3857625" y="4405312"/>
            <a:chExt cx="1411288" cy="241300"/>
          </a:xfrm>
        </p:grpSpPr>
        <p:sp>
          <p:nvSpPr>
            <p:cNvPr id="25649" name="Freeform 558"/>
            <p:cNvSpPr>
              <a:spLocks noEditPoints="1"/>
            </p:cNvSpPr>
            <p:nvPr/>
          </p:nvSpPr>
          <p:spPr bwMode="auto">
            <a:xfrm>
              <a:off x="5087938" y="4405312"/>
              <a:ext cx="180975" cy="241300"/>
            </a:xfrm>
            <a:custGeom>
              <a:avLst/>
              <a:gdLst>
                <a:gd name="T0" fmla="*/ 0 w 114"/>
                <a:gd name="T1" fmla="*/ 241300 h 152"/>
                <a:gd name="T2" fmla="*/ 77788 w 114"/>
                <a:gd name="T3" fmla="*/ 120650 h 152"/>
                <a:gd name="T4" fmla="*/ 0 w 114"/>
                <a:gd name="T5" fmla="*/ 0 h 152"/>
                <a:gd name="T6" fmla="*/ 98425 w 114"/>
                <a:gd name="T7" fmla="*/ 0 h 152"/>
                <a:gd name="T8" fmla="*/ 180975 w 114"/>
                <a:gd name="T9" fmla="*/ 117475 h 152"/>
                <a:gd name="T10" fmla="*/ 98425 w 114"/>
                <a:gd name="T11" fmla="*/ 241300 h 152"/>
                <a:gd name="T12" fmla="*/ 0 w 114"/>
                <a:gd name="T13" fmla="*/ 241300 h 152"/>
                <a:gd name="T14" fmla="*/ 0 w 114"/>
                <a:gd name="T15" fmla="*/ 241300 h 152"/>
                <a:gd name="T16" fmla="*/ 98425 w 114"/>
                <a:gd name="T17" fmla="*/ 120650 h 152"/>
                <a:gd name="T18" fmla="*/ 31750 w 114"/>
                <a:gd name="T19" fmla="*/ 223838 h 152"/>
                <a:gd name="T20" fmla="*/ 92075 w 114"/>
                <a:gd name="T21" fmla="*/ 223838 h 152"/>
                <a:gd name="T22" fmla="*/ 158750 w 114"/>
                <a:gd name="T23" fmla="*/ 117475 h 152"/>
                <a:gd name="T24" fmla="*/ 92075 w 114"/>
                <a:gd name="T25" fmla="*/ 17462 h 152"/>
                <a:gd name="T26" fmla="*/ 31750 w 114"/>
                <a:gd name="T27" fmla="*/ 17462 h 152"/>
                <a:gd name="T28" fmla="*/ 95250 w 114"/>
                <a:gd name="T29" fmla="*/ 117475 h 152"/>
                <a:gd name="T30" fmla="*/ 87313 w 114"/>
                <a:gd name="T31" fmla="*/ 120650 h 152"/>
                <a:gd name="T32" fmla="*/ 95250 w 114"/>
                <a:gd name="T33" fmla="*/ 117475 h 152"/>
                <a:gd name="T34" fmla="*/ 98425 w 114"/>
                <a:gd name="T35" fmla="*/ 120650 h 152"/>
                <a:gd name="T36" fmla="*/ 98425 w 114"/>
                <a:gd name="T37" fmla="*/ 120650 h 1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4"/>
                <a:gd name="T58" fmla="*/ 0 h 152"/>
                <a:gd name="T59" fmla="*/ 114 w 114"/>
                <a:gd name="T60" fmla="*/ 152 h 1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4" h="152">
                  <a:moveTo>
                    <a:pt x="0" y="152"/>
                  </a:moveTo>
                  <a:lnTo>
                    <a:pt x="49" y="76"/>
                  </a:lnTo>
                  <a:lnTo>
                    <a:pt x="0" y="0"/>
                  </a:lnTo>
                  <a:lnTo>
                    <a:pt x="62" y="0"/>
                  </a:lnTo>
                  <a:lnTo>
                    <a:pt x="114" y="74"/>
                  </a:lnTo>
                  <a:lnTo>
                    <a:pt x="62" y="152"/>
                  </a:lnTo>
                  <a:lnTo>
                    <a:pt x="0" y="152"/>
                  </a:lnTo>
                  <a:close/>
                  <a:moveTo>
                    <a:pt x="62" y="76"/>
                  </a:moveTo>
                  <a:lnTo>
                    <a:pt x="20" y="141"/>
                  </a:lnTo>
                  <a:lnTo>
                    <a:pt x="58" y="141"/>
                  </a:lnTo>
                  <a:lnTo>
                    <a:pt x="100" y="74"/>
                  </a:lnTo>
                  <a:lnTo>
                    <a:pt x="58" y="11"/>
                  </a:lnTo>
                  <a:lnTo>
                    <a:pt x="20" y="11"/>
                  </a:lnTo>
                  <a:lnTo>
                    <a:pt x="60" y="74"/>
                  </a:lnTo>
                  <a:lnTo>
                    <a:pt x="55" y="76"/>
                  </a:lnTo>
                  <a:lnTo>
                    <a:pt x="60" y="74"/>
                  </a:lnTo>
                  <a:lnTo>
                    <a:pt x="62" y="7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5650" name="Freeform 559"/>
            <p:cNvSpPr>
              <a:spLocks noEditPoints="1"/>
            </p:cNvSpPr>
            <p:nvPr/>
          </p:nvSpPr>
          <p:spPr bwMode="auto">
            <a:xfrm>
              <a:off x="4976813" y="4405312"/>
              <a:ext cx="180975" cy="241300"/>
            </a:xfrm>
            <a:custGeom>
              <a:avLst/>
              <a:gdLst>
                <a:gd name="T0" fmla="*/ 0 w 114"/>
                <a:gd name="T1" fmla="*/ 241300 h 152"/>
                <a:gd name="T2" fmla="*/ 77788 w 114"/>
                <a:gd name="T3" fmla="*/ 120650 h 152"/>
                <a:gd name="T4" fmla="*/ 0 w 114"/>
                <a:gd name="T5" fmla="*/ 0 h 152"/>
                <a:gd name="T6" fmla="*/ 100012 w 114"/>
                <a:gd name="T7" fmla="*/ 0 h 152"/>
                <a:gd name="T8" fmla="*/ 180975 w 114"/>
                <a:gd name="T9" fmla="*/ 117475 h 152"/>
                <a:gd name="T10" fmla="*/ 100012 w 114"/>
                <a:gd name="T11" fmla="*/ 241300 h 152"/>
                <a:gd name="T12" fmla="*/ 0 w 114"/>
                <a:gd name="T13" fmla="*/ 241300 h 152"/>
                <a:gd name="T14" fmla="*/ 0 w 114"/>
                <a:gd name="T15" fmla="*/ 241300 h 152"/>
                <a:gd name="T16" fmla="*/ 100012 w 114"/>
                <a:gd name="T17" fmla="*/ 120650 h 152"/>
                <a:gd name="T18" fmla="*/ 31750 w 114"/>
                <a:gd name="T19" fmla="*/ 223838 h 152"/>
                <a:gd name="T20" fmla="*/ 88900 w 114"/>
                <a:gd name="T21" fmla="*/ 223838 h 152"/>
                <a:gd name="T22" fmla="*/ 160338 w 114"/>
                <a:gd name="T23" fmla="*/ 117475 h 152"/>
                <a:gd name="T24" fmla="*/ 88900 w 114"/>
                <a:gd name="T25" fmla="*/ 17462 h 152"/>
                <a:gd name="T26" fmla="*/ 31750 w 114"/>
                <a:gd name="T27" fmla="*/ 17462 h 152"/>
                <a:gd name="T28" fmla="*/ 96837 w 114"/>
                <a:gd name="T29" fmla="*/ 117475 h 152"/>
                <a:gd name="T30" fmla="*/ 88900 w 114"/>
                <a:gd name="T31" fmla="*/ 120650 h 152"/>
                <a:gd name="T32" fmla="*/ 96837 w 114"/>
                <a:gd name="T33" fmla="*/ 117475 h 152"/>
                <a:gd name="T34" fmla="*/ 100012 w 114"/>
                <a:gd name="T35" fmla="*/ 120650 h 152"/>
                <a:gd name="T36" fmla="*/ 100012 w 114"/>
                <a:gd name="T37" fmla="*/ 120650 h 1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4"/>
                <a:gd name="T58" fmla="*/ 0 h 152"/>
                <a:gd name="T59" fmla="*/ 114 w 114"/>
                <a:gd name="T60" fmla="*/ 152 h 1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4" h="152">
                  <a:moveTo>
                    <a:pt x="0" y="152"/>
                  </a:moveTo>
                  <a:lnTo>
                    <a:pt x="49" y="76"/>
                  </a:lnTo>
                  <a:lnTo>
                    <a:pt x="0" y="0"/>
                  </a:lnTo>
                  <a:lnTo>
                    <a:pt x="63" y="0"/>
                  </a:lnTo>
                  <a:lnTo>
                    <a:pt x="114" y="74"/>
                  </a:lnTo>
                  <a:lnTo>
                    <a:pt x="63" y="152"/>
                  </a:lnTo>
                  <a:lnTo>
                    <a:pt x="0" y="152"/>
                  </a:lnTo>
                  <a:close/>
                  <a:moveTo>
                    <a:pt x="63" y="76"/>
                  </a:moveTo>
                  <a:lnTo>
                    <a:pt x="20" y="141"/>
                  </a:lnTo>
                  <a:lnTo>
                    <a:pt x="56" y="141"/>
                  </a:lnTo>
                  <a:lnTo>
                    <a:pt x="101" y="74"/>
                  </a:lnTo>
                  <a:lnTo>
                    <a:pt x="56" y="11"/>
                  </a:lnTo>
                  <a:lnTo>
                    <a:pt x="20" y="11"/>
                  </a:lnTo>
                  <a:lnTo>
                    <a:pt x="61" y="74"/>
                  </a:lnTo>
                  <a:lnTo>
                    <a:pt x="56" y="76"/>
                  </a:lnTo>
                  <a:lnTo>
                    <a:pt x="61" y="74"/>
                  </a:lnTo>
                  <a:lnTo>
                    <a:pt x="63" y="7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5651" name="Freeform 560"/>
            <p:cNvSpPr>
              <a:spLocks noEditPoints="1"/>
            </p:cNvSpPr>
            <p:nvPr/>
          </p:nvSpPr>
          <p:spPr bwMode="auto">
            <a:xfrm>
              <a:off x="4864100" y="4405312"/>
              <a:ext cx="180975" cy="241300"/>
            </a:xfrm>
            <a:custGeom>
              <a:avLst/>
              <a:gdLst>
                <a:gd name="T0" fmla="*/ 0 w 114"/>
                <a:gd name="T1" fmla="*/ 241300 h 152"/>
                <a:gd name="T2" fmla="*/ 80963 w 114"/>
                <a:gd name="T3" fmla="*/ 120650 h 152"/>
                <a:gd name="T4" fmla="*/ 0 w 114"/>
                <a:gd name="T5" fmla="*/ 0 h 152"/>
                <a:gd name="T6" fmla="*/ 98425 w 114"/>
                <a:gd name="T7" fmla="*/ 0 h 152"/>
                <a:gd name="T8" fmla="*/ 180975 w 114"/>
                <a:gd name="T9" fmla="*/ 117475 h 152"/>
                <a:gd name="T10" fmla="*/ 98425 w 114"/>
                <a:gd name="T11" fmla="*/ 241300 h 152"/>
                <a:gd name="T12" fmla="*/ 0 w 114"/>
                <a:gd name="T13" fmla="*/ 241300 h 152"/>
                <a:gd name="T14" fmla="*/ 0 w 114"/>
                <a:gd name="T15" fmla="*/ 241300 h 152"/>
                <a:gd name="T16" fmla="*/ 98425 w 114"/>
                <a:gd name="T17" fmla="*/ 120650 h 152"/>
                <a:gd name="T18" fmla="*/ 31750 w 114"/>
                <a:gd name="T19" fmla="*/ 223838 h 152"/>
                <a:gd name="T20" fmla="*/ 92075 w 114"/>
                <a:gd name="T21" fmla="*/ 223838 h 152"/>
                <a:gd name="T22" fmla="*/ 158750 w 114"/>
                <a:gd name="T23" fmla="*/ 117475 h 152"/>
                <a:gd name="T24" fmla="*/ 92075 w 114"/>
                <a:gd name="T25" fmla="*/ 17462 h 152"/>
                <a:gd name="T26" fmla="*/ 31750 w 114"/>
                <a:gd name="T27" fmla="*/ 17462 h 152"/>
                <a:gd name="T28" fmla="*/ 98425 w 114"/>
                <a:gd name="T29" fmla="*/ 117475 h 152"/>
                <a:gd name="T30" fmla="*/ 92075 w 114"/>
                <a:gd name="T31" fmla="*/ 120650 h 152"/>
                <a:gd name="T32" fmla="*/ 98425 w 114"/>
                <a:gd name="T33" fmla="*/ 117475 h 152"/>
                <a:gd name="T34" fmla="*/ 98425 w 114"/>
                <a:gd name="T35" fmla="*/ 120650 h 152"/>
                <a:gd name="T36" fmla="*/ 98425 w 114"/>
                <a:gd name="T37" fmla="*/ 120650 h 1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4"/>
                <a:gd name="T58" fmla="*/ 0 h 152"/>
                <a:gd name="T59" fmla="*/ 114 w 114"/>
                <a:gd name="T60" fmla="*/ 152 h 1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4" h="152">
                  <a:moveTo>
                    <a:pt x="0" y="152"/>
                  </a:moveTo>
                  <a:lnTo>
                    <a:pt x="51" y="76"/>
                  </a:lnTo>
                  <a:lnTo>
                    <a:pt x="0" y="0"/>
                  </a:lnTo>
                  <a:lnTo>
                    <a:pt x="62" y="0"/>
                  </a:lnTo>
                  <a:lnTo>
                    <a:pt x="114" y="74"/>
                  </a:lnTo>
                  <a:lnTo>
                    <a:pt x="62" y="152"/>
                  </a:lnTo>
                  <a:lnTo>
                    <a:pt x="0" y="152"/>
                  </a:lnTo>
                  <a:close/>
                  <a:moveTo>
                    <a:pt x="62" y="76"/>
                  </a:moveTo>
                  <a:lnTo>
                    <a:pt x="20" y="141"/>
                  </a:lnTo>
                  <a:lnTo>
                    <a:pt x="58" y="141"/>
                  </a:lnTo>
                  <a:lnTo>
                    <a:pt x="100" y="74"/>
                  </a:lnTo>
                  <a:lnTo>
                    <a:pt x="58" y="11"/>
                  </a:lnTo>
                  <a:lnTo>
                    <a:pt x="20" y="11"/>
                  </a:lnTo>
                  <a:lnTo>
                    <a:pt x="62" y="74"/>
                  </a:lnTo>
                  <a:lnTo>
                    <a:pt x="58" y="76"/>
                  </a:lnTo>
                  <a:lnTo>
                    <a:pt x="62" y="74"/>
                  </a:lnTo>
                  <a:lnTo>
                    <a:pt x="62" y="7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5652" name="Freeform 561"/>
            <p:cNvSpPr>
              <a:spLocks noEditPoints="1"/>
            </p:cNvSpPr>
            <p:nvPr/>
          </p:nvSpPr>
          <p:spPr bwMode="auto">
            <a:xfrm>
              <a:off x="4752975" y="4405312"/>
              <a:ext cx="180975" cy="241300"/>
            </a:xfrm>
            <a:custGeom>
              <a:avLst/>
              <a:gdLst>
                <a:gd name="T0" fmla="*/ 0 w 114"/>
                <a:gd name="T1" fmla="*/ 241300 h 152"/>
                <a:gd name="T2" fmla="*/ 77788 w 114"/>
                <a:gd name="T3" fmla="*/ 120650 h 152"/>
                <a:gd name="T4" fmla="*/ 0 w 114"/>
                <a:gd name="T5" fmla="*/ 0 h 152"/>
                <a:gd name="T6" fmla="*/ 100012 w 114"/>
                <a:gd name="T7" fmla="*/ 0 h 152"/>
                <a:gd name="T8" fmla="*/ 180975 w 114"/>
                <a:gd name="T9" fmla="*/ 117475 h 152"/>
                <a:gd name="T10" fmla="*/ 100012 w 114"/>
                <a:gd name="T11" fmla="*/ 241300 h 152"/>
                <a:gd name="T12" fmla="*/ 0 w 114"/>
                <a:gd name="T13" fmla="*/ 241300 h 152"/>
                <a:gd name="T14" fmla="*/ 0 w 114"/>
                <a:gd name="T15" fmla="*/ 241300 h 152"/>
                <a:gd name="T16" fmla="*/ 100012 w 114"/>
                <a:gd name="T17" fmla="*/ 120650 h 152"/>
                <a:gd name="T18" fmla="*/ 31750 w 114"/>
                <a:gd name="T19" fmla="*/ 223838 h 152"/>
                <a:gd name="T20" fmla="*/ 92075 w 114"/>
                <a:gd name="T21" fmla="*/ 223838 h 152"/>
                <a:gd name="T22" fmla="*/ 160338 w 114"/>
                <a:gd name="T23" fmla="*/ 117475 h 152"/>
                <a:gd name="T24" fmla="*/ 92075 w 114"/>
                <a:gd name="T25" fmla="*/ 17462 h 152"/>
                <a:gd name="T26" fmla="*/ 31750 w 114"/>
                <a:gd name="T27" fmla="*/ 17462 h 152"/>
                <a:gd name="T28" fmla="*/ 96837 w 114"/>
                <a:gd name="T29" fmla="*/ 117475 h 152"/>
                <a:gd name="T30" fmla="*/ 88900 w 114"/>
                <a:gd name="T31" fmla="*/ 120650 h 152"/>
                <a:gd name="T32" fmla="*/ 96837 w 114"/>
                <a:gd name="T33" fmla="*/ 117475 h 152"/>
                <a:gd name="T34" fmla="*/ 100012 w 114"/>
                <a:gd name="T35" fmla="*/ 120650 h 152"/>
                <a:gd name="T36" fmla="*/ 100012 w 114"/>
                <a:gd name="T37" fmla="*/ 120650 h 1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4"/>
                <a:gd name="T58" fmla="*/ 0 h 152"/>
                <a:gd name="T59" fmla="*/ 114 w 114"/>
                <a:gd name="T60" fmla="*/ 152 h 1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4" h="152">
                  <a:moveTo>
                    <a:pt x="0" y="152"/>
                  </a:moveTo>
                  <a:lnTo>
                    <a:pt x="49" y="76"/>
                  </a:lnTo>
                  <a:lnTo>
                    <a:pt x="0" y="0"/>
                  </a:lnTo>
                  <a:lnTo>
                    <a:pt x="63" y="0"/>
                  </a:lnTo>
                  <a:lnTo>
                    <a:pt x="114" y="74"/>
                  </a:lnTo>
                  <a:lnTo>
                    <a:pt x="63" y="152"/>
                  </a:lnTo>
                  <a:lnTo>
                    <a:pt x="0" y="152"/>
                  </a:lnTo>
                  <a:close/>
                  <a:moveTo>
                    <a:pt x="63" y="76"/>
                  </a:moveTo>
                  <a:lnTo>
                    <a:pt x="20" y="141"/>
                  </a:lnTo>
                  <a:lnTo>
                    <a:pt x="58" y="141"/>
                  </a:lnTo>
                  <a:lnTo>
                    <a:pt x="101" y="74"/>
                  </a:lnTo>
                  <a:lnTo>
                    <a:pt x="58" y="11"/>
                  </a:lnTo>
                  <a:lnTo>
                    <a:pt x="20" y="11"/>
                  </a:lnTo>
                  <a:lnTo>
                    <a:pt x="61" y="74"/>
                  </a:lnTo>
                  <a:lnTo>
                    <a:pt x="56" y="76"/>
                  </a:lnTo>
                  <a:lnTo>
                    <a:pt x="61" y="74"/>
                  </a:lnTo>
                  <a:lnTo>
                    <a:pt x="63" y="7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5653" name="Freeform 562"/>
            <p:cNvSpPr>
              <a:spLocks noEditPoints="1"/>
            </p:cNvSpPr>
            <p:nvPr/>
          </p:nvSpPr>
          <p:spPr bwMode="auto">
            <a:xfrm>
              <a:off x="4643438" y="4405312"/>
              <a:ext cx="180975" cy="241300"/>
            </a:xfrm>
            <a:custGeom>
              <a:avLst/>
              <a:gdLst>
                <a:gd name="T0" fmla="*/ 0 w 114"/>
                <a:gd name="T1" fmla="*/ 241300 h 152"/>
                <a:gd name="T2" fmla="*/ 77788 w 114"/>
                <a:gd name="T3" fmla="*/ 120650 h 152"/>
                <a:gd name="T4" fmla="*/ 0 w 114"/>
                <a:gd name="T5" fmla="*/ 0 h 152"/>
                <a:gd name="T6" fmla="*/ 98425 w 114"/>
                <a:gd name="T7" fmla="*/ 0 h 152"/>
                <a:gd name="T8" fmla="*/ 180975 w 114"/>
                <a:gd name="T9" fmla="*/ 117475 h 152"/>
                <a:gd name="T10" fmla="*/ 98425 w 114"/>
                <a:gd name="T11" fmla="*/ 241300 h 152"/>
                <a:gd name="T12" fmla="*/ 0 w 114"/>
                <a:gd name="T13" fmla="*/ 241300 h 152"/>
                <a:gd name="T14" fmla="*/ 0 w 114"/>
                <a:gd name="T15" fmla="*/ 241300 h 152"/>
                <a:gd name="T16" fmla="*/ 98425 w 114"/>
                <a:gd name="T17" fmla="*/ 120650 h 152"/>
                <a:gd name="T18" fmla="*/ 31750 w 114"/>
                <a:gd name="T19" fmla="*/ 223838 h 152"/>
                <a:gd name="T20" fmla="*/ 92075 w 114"/>
                <a:gd name="T21" fmla="*/ 223838 h 152"/>
                <a:gd name="T22" fmla="*/ 158750 w 114"/>
                <a:gd name="T23" fmla="*/ 117475 h 152"/>
                <a:gd name="T24" fmla="*/ 92075 w 114"/>
                <a:gd name="T25" fmla="*/ 17462 h 152"/>
                <a:gd name="T26" fmla="*/ 31750 w 114"/>
                <a:gd name="T27" fmla="*/ 17462 h 152"/>
                <a:gd name="T28" fmla="*/ 95250 w 114"/>
                <a:gd name="T29" fmla="*/ 117475 h 152"/>
                <a:gd name="T30" fmla="*/ 88900 w 114"/>
                <a:gd name="T31" fmla="*/ 120650 h 152"/>
                <a:gd name="T32" fmla="*/ 95250 w 114"/>
                <a:gd name="T33" fmla="*/ 117475 h 152"/>
                <a:gd name="T34" fmla="*/ 98425 w 114"/>
                <a:gd name="T35" fmla="*/ 120650 h 152"/>
                <a:gd name="T36" fmla="*/ 98425 w 114"/>
                <a:gd name="T37" fmla="*/ 120650 h 1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4"/>
                <a:gd name="T58" fmla="*/ 0 h 152"/>
                <a:gd name="T59" fmla="*/ 114 w 114"/>
                <a:gd name="T60" fmla="*/ 152 h 1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4" h="152">
                  <a:moveTo>
                    <a:pt x="0" y="152"/>
                  </a:moveTo>
                  <a:lnTo>
                    <a:pt x="49" y="76"/>
                  </a:lnTo>
                  <a:lnTo>
                    <a:pt x="0" y="0"/>
                  </a:lnTo>
                  <a:lnTo>
                    <a:pt x="62" y="0"/>
                  </a:lnTo>
                  <a:lnTo>
                    <a:pt x="114" y="74"/>
                  </a:lnTo>
                  <a:lnTo>
                    <a:pt x="62" y="152"/>
                  </a:lnTo>
                  <a:lnTo>
                    <a:pt x="0" y="152"/>
                  </a:lnTo>
                  <a:close/>
                  <a:moveTo>
                    <a:pt x="62" y="76"/>
                  </a:moveTo>
                  <a:lnTo>
                    <a:pt x="20" y="141"/>
                  </a:lnTo>
                  <a:lnTo>
                    <a:pt x="58" y="141"/>
                  </a:lnTo>
                  <a:lnTo>
                    <a:pt x="100" y="74"/>
                  </a:lnTo>
                  <a:lnTo>
                    <a:pt x="58" y="11"/>
                  </a:lnTo>
                  <a:lnTo>
                    <a:pt x="20" y="11"/>
                  </a:lnTo>
                  <a:lnTo>
                    <a:pt x="60" y="74"/>
                  </a:lnTo>
                  <a:lnTo>
                    <a:pt x="56" y="76"/>
                  </a:lnTo>
                  <a:lnTo>
                    <a:pt x="60" y="74"/>
                  </a:lnTo>
                  <a:lnTo>
                    <a:pt x="62" y="7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5654" name="Freeform 563"/>
            <p:cNvSpPr>
              <a:spLocks noEditPoints="1"/>
            </p:cNvSpPr>
            <p:nvPr/>
          </p:nvSpPr>
          <p:spPr bwMode="auto">
            <a:xfrm>
              <a:off x="4532313" y="4405312"/>
              <a:ext cx="182563" cy="241300"/>
            </a:xfrm>
            <a:custGeom>
              <a:avLst/>
              <a:gdLst>
                <a:gd name="T0" fmla="*/ 0 w 115"/>
                <a:gd name="T1" fmla="*/ 241300 h 152"/>
                <a:gd name="T2" fmla="*/ 79375 w 115"/>
                <a:gd name="T3" fmla="*/ 120650 h 152"/>
                <a:gd name="T4" fmla="*/ 0 w 115"/>
                <a:gd name="T5" fmla="*/ 0 h 152"/>
                <a:gd name="T6" fmla="*/ 100013 w 115"/>
                <a:gd name="T7" fmla="*/ 0 h 152"/>
                <a:gd name="T8" fmla="*/ 182563 w 115"/>
                <a:gd name="T9" fmla="*/ 117475 h 152"/>
                <a:gd name="T10" fmla="*/ 100013 w 115"/>
                <a:gd name="T11" fmla="*/ 241300 h 152"/>
                <a:gd name="T12" fmla="*/ 0 w 115"/>
                <a:gd name="T13" fmla="*/ 241300 h 152"/>
                <a:gd name="T14" fmla="*/ 0 w 115"/>
                <a:gd name="T15" fmla="*/ 241300 h 152"/>
                <a:gd name="T16" fmla="*/ 100013 w 115"/>
                <a:gd name="T17" fmla="*/ 120650 h 152"/>
                <a:gd name="T18" fmla="*/ 31750 w 115"/>
                <a:gd name="T19" fmla="*/ 223838 h 152"/>
                <a:gd name="T20" fmla="*/ 93663 w 115"/>
                <a:gd name="T21" fmla="*/ 223838 h 152"/>
                <a:gd name="T22" fmla="*/ 160338 w 115"/>
                <a:gd name="T23" fmla="*/ 117475 h 152"/>
                <a:gd name="T24" fmla="*/ 93663 w 115"/>
                <a:gd name="T25" fmla="*/ 17462 h 152"/>
                <a:gd name="T26" fmla="*/ 31750 w 115"/>
                <a:gd name="T27" fmla="*/ 17462 h 152"/>
                <a:gd name="T28" fmla="*/ 96838 w 115"/>
                <a:gd name="T29" fmla="*/ 117475 h 152"/>
                <a:gd name="T30" fmla="*/ 88900 w 115"/>
                <a:gd name="T31" fmla="*/ 120650 h 152"/>
                <a:gd name="T32" fmla="*/ 96838 w 115"/>
                <a:gd name="T33" fmla="*/ 117475 h 152"/>
                <a:gd name="T34" fmla="*/ 100013 w 115"/>
                <a:gd name="T35" fmla="*/ 120650 h 152"/>
                <a:gd name="T36" fmla="*/ 100013 w 115"/>
                <a:gd name="T37" fmla="*/ 120650 h 1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5"/>
                <a:gd name="T58" fmla="*/ 0 h 152"/>
                <a:gd name="T59" fmla="*/ 115 w 115"/>
                <a:gd name="T60" fmla="*/ 152 h 1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5" h="152">
                  <a:moveTo>
                    <a:pt x="0" y="152"/>
                  </a:moveTo>
                  <a:lnTo>
                    <a:pt x="50" y="76"/>
                  </a:lnTo>
                  <a:lnTo>
                    <a:pt x="0" y="0"/>
                  </a:lnTo>
                  <a:lnTo>
                    <a:pt x="63" y="0"/>
                  </a:lnTo>
                  <a:lnTo>
                    <a:pt x="115" y="74"/>
                  </a:lnTo>
                  <a:lnTo>
                    <a:pt x="63" y="152"/>
                  </a:lnTo>
                  <a:lnTo>
                    <a:pt x="0" y="152"/>
                  </a:lnTo>
                  <a:close/>
                  <a:moveTo>
                    <a:pt x="63" y="76"/>
                  </a:moveTo>
                  <a:lnTo>
                    <a:pt x="20" y="141"/>
                  </a:lnTo>
                  <a:lnTo>
                    <a:pt x="59" y="141"/>
                  </a:lnTo>
                  <a:lnTo>
                    <a:pt x="101" y="74"/>
                  </a:lnTo>
                  <a:lnTo>
                    <a:pt x="59" y="11"/>
                  </a:lnTo>
                  <a:lnTo>
                    <a:pt x="20" y="11"/>
                  </a:lnTo>
                  <a:lnTo>
                    <a:pt x="61" y="74"/>
                  </a:lnTo>
                  <a:lnTo>
                    <a:pt x="56" y="76"/>
                  </a:lnTo>
                  <a:lnTo>
                    <a:pt x="61" y="74"/>
                  </a:lnTo>
                  <a:lnTo>
                    <a:pt x="63" y="7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5655" name="Freeform 564"/>
            <p:cNvSpPr>
              <a:spLocks noEditPoints="1"/>
            </p:cNvSpPr>
            <p:nvPr/>
          </p:nvSpPr>
          <p:spPr bwMode="auto">
            <a:xfrm>
              <a:off x="4419600" y="4405312"/>
              <a:ext cx="180975" cy="241300"/>
            </a:xfrm>
            <a:custGeom>
              <a:avLst/>
              <a:gdLst>
                <a:gd name="T0" fmla="*/ 0 w 114"/>
                <a:gd name="T1" fmla="*/ 241300 h 152"/>
                <a:gd name="T2" fmla="*/ 80963 w 114"/>
                <a:gd name="T3" fmla="*/ 120650 h 152"/>
                <a:gd name="T4" fmla="*/ 0 w 114"/>
                <a:gd name="T5" fmla="*/ 0 h 152"/>
                <a:gd name="T6" fmla="*/ 103188 w 114"/>
                <a:gd name="T7" fmla="*/ 0 h 152"/>
                <a:gd name="T8" fmla="*/ 180975 w 114"/>
                <a:gd name="T9" fmla="*/ 117475 h 152"/>
                <a:gd name="T10" fmla="*/ 103188 w 114"/>
                <a:gd name="T11" fmla="*/ 241300 h 152"/>
                <a:gd name="T12" fmla="*/ 0 w 114"/>
                <a:gd name="T13" fmla="*/ 241300 h 152"/>
                <a:gd name="T14" fmla="*/ 0 w 114"/>
                <a:gd name="T15" fmla="*/ 241300 h 152"/>
                <a:gd name="T16" fmla="*/ 103188 w 114"/>
                <a:gd name="T17" fmla="*/ 120650 h 152"/>
                <a:gd name="T18" fmla="*/ 31750 w 114"/>
                <a:gd name="T19" fmla="*/ 223838 h 152"/>
                <a:gd name="T20" fmla="*/ 92075 w 114"/>
                <a:gd name="T21" fmla="*/ 223838 h 152"/>
                <a:gd name="T22" fmla="*/ 158750 w 114"/>
                <a:gd name="T23" fmla="*/ 117475 h 152"/>
                <a:gd name="T24" fmla="*/ 92075 w 114"/>
                <a:gd name="T25" fmla="*/ 17462 h 152"/>
                <a:gd name="T26" fmla="*/ 31750 w 114"/>
                <a:gd name="T27" fmla="*/ 17462 h 152"/>
                <a:gd name="T28" fmla="*/ 98425 w 114"/>
                <a:gd name="T29" fmla="*/ 117475 h 152"/>
                <a:gd name="T30" fmla="*/ 92075 w 114"/>
                <a:gd name="T31" fmla="*/ 120650 h 152"/>
                <a:gd name="T32" fmla="*/ 98425 w 114"/>
                <a:gd name="T33" fmla="*/ 117475 h 152"/>
                <a:gd name="T34" fmla="*/ 103188 w 114"/>
                <a:gd name="T35" fmla="*/ 120650 h 152"/>
                <a:gd name="T36" fmla="*/ 103188 w 114"/>
                <a:gd name="T37" fmla="*/ 120650 h 1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4"/>
                <a:gd name="T58" fmla="*/ 0 h 152"/>
                <a:gd name="T59" fmla="*/ 114 w 114"/>
                <a:gd name="T60" fmla="*/ 152 h 1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4" h="152">
                  <a:moveTo>
                    <a:pt x="0" y="152"/>
                  </a:moveTo>
                  <a:lnTo>
                    <a:pt x="51" y="76"/>
                  </a:lnTo>
                  <a:lnTo>
                    <a:pt x="0" y="0"/>
                  </a:lnTo>
                  <a:lnTo>
                    <a:pt x="65" y="0"/>
                  </a:lnTo>
                  <a:lnTo>
                    <a:pt x="114" y="74"/>
                  </a:lnTo>
                  <a:lnTo>
                    <a:pt x="65" y="152"/>
                  </a:lnTo>
                  <a:lnTo>
                    <a:pt x="0" y="152"/>
                  </a:lnTo>
                  <a:close/>
                  <a:moveTo>
                    <a:pt x="65" y="76"/>
                  </a:moveTo>
                  <a:lnTo>
                    <a:pt x="20" y="141"/>
                  </a:lnTo>
                  <a:lnTo>
                    <a:pt x="58" y="141"/>
                  </a:lnTo>
                  <a:lnTo>
                    <a:pt x="100" y="74"/>
                  </a:lnTo>
                  <a:lnTo>
                    <a:pt x="58" y="11"/>
                  </a:lnTo>
                  <a:lnTo>
                    <a:pt x="20" y="11"/>
                  </a:lnTo>
                  <a:lnTo>
                    <a:pt x="62" y="74"/>
                  </a:lnTo>
                  <a:lnTo>
                    <a:pt x="58" y="76"/>
                  </a:lnTo>
                  <a:lnTo>
                    <a:pt x="62" y="74"/>
                  </a:lnTo>
                  <a:lnTo>
                    <a:pt x="65" y="7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5656" name="Freeform 565"/>
            <p:cNvSpPr>
              <a:spLocks noEditPoints="1"/>
            </p:cNvSpPr>
            <p:nvPr/>
          </p:nvSpPr>
          <p:spPr bwMode="auto">
            <a:xfrm>
              <a:off x="4308475" y="4405312"/>
              <a:ext cx="180975" cy="241300"/>
            </a:xfrm>
            <a:custGeom>
              <a:avLst/>
              <a:gdLst>
                <a:gd name="T0" fmla="*/ 0 w 114"/>
                <a:gd name="T1" fmla="*/ 241300 h 152"/>
                <a:gd name="T2" fmla="*/ 82550 w 114"/>
                <a:gd name="T3" fmla="*/ 120650 h 152"/>
                <a:gd name="T4" fmla="*/ 0 w 114"/>
                <a:gd name="T5" fmla="*/ 0 h 152"/>
                <a:gd name="T6" fmla="*/ 100012 w 114"/>
                <a:gd name="T7" fmla="*/ 0 h 152"/>
                <a:gd name="T8" fmla="*/ 180975 w 114"/>
                <a:gd name="T9" fmla="*/ 117475 h 152"/>
                <a:gd name="T10" fmla="*/ 103188 w 114"/>
                <a:gd name="T11" fmla="*/ 241300 h 152"/>
                <a:gd name="T12" fmla="*/ 0 w 114"/>
                <a:gd name="T13" fmla="*/ 241300 h 152"/>
                <a:gd name="T14" fmla="*/ 0 w 114"/>
                <a:gd name="T15" fmla="*/ 241300 h 152"/>
                <a:gd name="T16" fmla="*/ 103188 w 114"/>
                <a:gd name="T17" fmla="*/ 120650 h 152"/>
                <a:gd name="T18" fmla="*/ 31750 w 114"/>
                <a:gd name="T19" fmla="*/ 223838 h 152"/>
                <a:gd name="T20" fmla="*/ 93662 w 114"/>
                <a:gd name="T21" fmla="*/ 223838 h 152"/>
                <a:gd name="T22" fmla="*/ 160338 w 114"/>
                <a:gd name="T23" fmla="*/ 117475 h 152"/>
                <a:gd name="T24" fmla="*/ 93662 w 114"/>
                <a:gd name="T25" fmla="*/ 17462 h 152"/>
                <a:gd name="T26" fmla="*/ 31750 w 114"/>
                <a:gd name="T27" fmla="*/ 17462 h 152"/>
                <a:gd name="T28" fmla="*/ 100012 w 114"/>
                <a:gd name="T29" fmla="*/ 117475 h 152"/>
                <a:gd name="T30" fmla="*/ 93662 w 114"/>
                <a:gd name="T31" fmla="*/ 120650 h 152"/>
                <a:gd name="T32" fmla="*/ 100012 w 114"/>
                <a:gd name="T33" fmla="*/ 117475 h 152"/>
                <a:gd name="T34" fmla="*/ 103188 w 114"/>
                <a:gd name="T35" fmla="*/ 120650 h 152"/>
                <a:gd name="T36" fmla="*/ 103188 w 114"/>
                <a:gd name="T37" fmla="*/ 120650 h 1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4"/>
                <a:gd name="T58" fmla="*/ 0 h 152"/>
                <a:gd name="T59" fmla="*/ 114 w 114"/>
                <a:gd name="T60" fmla="*/ 152 h 1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4" h="152">
                  <a:moveTo>
                    <a:pt x="0" y="152"/>
                  </a:moveTo>
                  <a:lnTo>
                    <a:pt x="52" y="76"/>
                  </a:lnTo>
                  <a:lnTo>
                    <a:pt x="0" y="0"/>
                  </a:lnTo>
                  <a:lnTo>
                    <a:pt x="63" y="0"/>
                  </a:lnTo>
                  <a:lnTo>
                    <a:pt x="114" y="74"/>
                  </a:lnTo>
                  <a:lnTo>
                    <a:pt x="65" y="152"/>
                  </a:lnTo>
                  <a:lnTo>
                    <a:pt x="0" y="152"/>
                  </a:lnTo>
                  <a:close/>
                  <a:moveTo>
                    <a:pt x="65" y="76"/>
                  </a:moveTo>
                  <a:lnTo>
                    <a:pt x="20" y="141"/>
                  </a:lnTo>
                  <a:lnTo>
                    <a:pt x="59" y="141"/>
                  </a:lnTo>
                  <a:lnTo>
                    <a:pt x="101" y="74"/>
                  </a:lnTo>
                  <a:lnTo>
                    <a:pt x="59" y="11"/>
                  </a:lnTo>
                  <a:lnTo>
                    <a:pt x="20" y="11"/>
                  </a:lnTo>
                  <a:lnTo>
                    <a:pt x="63" y="74"/>
                  </a:lnTo>
                  <a:lnTo>
                    <a:pt x="59" y="76"/>
                  </a:lnTo>
                  <a:lnTo>
                    <a:pt x="63" y="74"/>
                  </a:lnTo>
                  <a:lnTo>
                    <a:pt x="65" y="7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5657" name="Freeform 566"/>
            <p:cNvSpPr>
              <a:spLocks noEditPoints="1"/>
            </p:cNvSpPr>
            <p:nvPr/>
          </p:nvSpPr>
          <p:spPr bwMode="auto">
            <a:xfrm>
              <a:off x="4191000" y="4405312"/>
              <a:ext cx="182563" cy="241300"/>
            </a:xfrm>
            <a:custGeom>
              <a:avLst/>
              <a:gdLst>
                <a:gd name="T0" fmla="*/ 0 w 115"/>
                <a:gd name="T1" fmla="*/ 241300 h 152"/>
                <a:gd name="T2" fmla="*/ 82550 w 115"/>
                <a:gd name="T3" fmla="*/ 120650 h 152"/>
                <a:gd name="T4" fmla="*/ 0 w 115"/>
                <a:gd name="T5" fmla="*/ 0 h 152"/>
                <a:gd name="T6" fmla="*/ 103188 w 115"/>
                <a:gd name="T7" fmla="*/ 0 h 152"/>
                <a:gd name="T8" fmla="*/ 182563 w 115"/>
                <a:gd name="T9" fmla="*/ 117475 h 152"/>
                <a:gd name="T10" fmla="*/ 103188 w 115"/>
                <a:gd name="T11" fmla="*/ 241300 h 152"/>
                <a:gd name="T12" fmla="*/ 0 w 115"/>
                <a:gd name="T13" fmla="*/ 241300 h 152"/>
                <a:gd name="T14" fmla="*/ 0 w 115"/>
                <a:gd name="T15" fmla="*/ 241300 h 152"/>
                <a:gd name="T16" fmla="*/ 103188 w 115"/>
                <a:gd name="T17" fmla="*/ 120650 h 152"/>
                <a:gd name="T18" fmla="*/ 33338 w 115"/>
                <a:gd name="T19" fmla="*/ 223838 h 152"/>
                <a:gd name="T20" fmla="*/ 93663 w 115"/>
                <a:gd name="T21" fmla="*/ 223838 h 152"/>
                <a:gd name="T22" fmla="*/ 160338 w 115"/>
                <a:gd name="T23" fmla="*/ 117475 h 152"/>
                <a:gd name="T24" fmla="*/ 93663 w 115"/>
                <a:gd name="T25" fmla="*/ 17462 h 152"/>
                <a:gd name="T26" fmla="*/ 33338 w 115"/>
                <a:gd name="T27" fmla="*/ 17462 h 152"/>
                <a:gd name="T28" fmla="*/ 100013 w 115"/>
                <a:gd name="T29" fmla="*/ 117475 h 152"/>
                <a:gd name="T30" fmla="*/ 93663 w 115"/>
                <a:gd name="T31" fmla="*/ 120650 h 152"/>
                <a:gd name="T32" fmla="*/ 100013 w 115"/>
                <a:gd name="T33" fmla="*/ 117475 h 152"/>
                <a:gd name="T34" fmla="*/ 103188 w 115"/>
                <a:gd name="T35" fmla="*/ 120650 h 152"/>
                <a:gd name="T36" fmla="*/ 103188 w 115"/>
                <a:gd name="T37" fmla="*/ 120650 h 1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5"/>
                <a:gd name="T58" fmla="*/ 0 h 152"/>
                <a:gd name="T59" fmla="*/ 115 w 115"/>
                <a:gd name="T60" fmla="*/ 152 h 1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5" h="152">
                  <a:moveTo>
                    <a:pt x="0" y="152"/>
                  </a:moveTo>
                  <a:lnTo>
                    <a:pt x="52" y="76"/>
                  </a:lnTo>
                  <a:lnTo>
                    <a:pt x="0" y="0"/>
                  </a:lnTo>
                  <a:lnTo>
                    <a:pt x="65" y="0"/>
                  </a:lnTo>
                  <a:lnTo>
                    <a:pt x="115" y="74"/>
                  </a:lnTo>
                  <a:lnTo>
                    <a:pt x="65" y="152"/>
                  </a:lnTo>
                  <a:lnTo>
                    <a:pt x="0" y="152"/>
                  </a:lnTo>
                  <a:close/>
                  <a:moveTo>
                    <a:pt x="65" y="76"/>
                  </a:moveTo>
                  <a:lnTo>
                    <a:pt x="21" y="141"/>
                  </a:lnTo>
                  <a:lnTo>
                    <a:pt x="59" y="141"/>
                  </a:lnTo>
                  <a:lnTo>
                    <a:pt x="101" y="74"/>
                  </a:lnTo>
                  <a:lnTo>
                    <a:pt x="59" y="11"/>
                  </a:lnTo>
                  <a:lnTo>
                    <a:pt x="21" y="11"/>
                  </a:lnTo>
                  <a:lnTo>
                    <a:pt x="63" y="74"/>
                  </a:lnTo>
                  <a:lnTo>
                    <a:pt x="59" y="76"/>
                  </a:lnTo>
                  <a:lnTo>
                    <a:pt x="63" y="74"/>
                  </a:lnTo>
                  <a:lnTo>
                    <a:pt x="65" y="7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5658" name="Freeform 567"/>
            <p:cNvSpPr>
              <a:spLocks noEditPoints="1"/>
            </p:cNvSpPr>
            <p:nvPr/>
          </p:nvSpPr>
          <p:spPr bwMode="auto">
            <a:xfrm>
              <a:off x="4081463" y="4405312"/>
              <a:ext cx="180975" cy="241300"/>
            </a:xfrm>
            <a:custGeom>
              <a:avLst/>
              <a:gdLst>
                <a:gd name="T0" fmla="*/ 0 w 114"/>
                <a:gd name="T1" fmla="*/ 241300 h 152"/>
                <a:gd name="T2" fmla="*/ 82550 w 114"/>
                <a:gd name="T3" fmla="*/ 120650 h 152"/>
                <a:gd name="T4" fmla="*/ 0 w 114"/>
                <a:gd name="T5" fmla="*/ 0 h 152"/>
                <a:gd name="T6" fmla="*/ 103188 w 114"/>
                <a:gd name="T7" fmla="*/ 0 h 152"/>
                <a:gd name="T8" fmla="*/ 180975 w 114"/>
                <a:gd name="T9" fmla="*/ 117475 h 152"/>
                <a:gd name="T10" fmla="*/ 103188 w 114"/>
                <a:gd name="T11" fmla="*/ 241300 h 152"/>
                <a:gd name="T12" fmla="*/ 0 w 114"/>
                <a:gd name="T13" fmla="*/ 241300 h 152"/>
                <a:gd name="T14" fmla="*/ 0 w 114"/>
                <a:gd name="T15" fmla="*/ 241300 h 152"/>
                <a:gd name="T16" fmla="*/ 103188 w 114"/>
                <a:gd name="T17" fmla="*/ 120650 h 152"/>
                <a:gd name="T18" fmla="*/ 31750 w 114"/>
                <a:gd name="T19" fmla="*/ 223838 h 152"/>
                <a:gd name="T20" fmla="*/ 92075 w 114"/>
                <a:gd name="T21" fmla="*/ 223838 h 152"/>
                <a:gd name="T22" fmla="*/ 160338 w 114"/>
                <a:gd name="T23" fmla="*/ 117475 h 152"/>
                <a:gd name="T24" fmla="*/ 92075 w 114"/>
                <a:gd name="T25" fmla="*/ 17462 h 152"/>
                <a:gd name="T26" fmla="*/ 31750 w 114"/>
                <a:gd name="T27" fmla="*/ 17462 h 152"/>
                <a:gd name="T28" fmla="*/ 100012 w 114"/>
                <a:gd name="T29" fmla="*/ 117475 h 152"/>
                <a:gd name="T30" fmla="*/ 92075 w 114"/>
                <a:gd name="T31" fmla="*/ 120650 h 152"/>
                <a:gd name="T32" fmla="*/ 100012 w 114"/>
                <a:gd name="T33" fmla="*/ 117475 h 152"/>
                <a:gd name="T34" fmla="*/ 103188 w 114"/>
                <a:gd name="T35" fmla="*/ 120650 h 152"/>
                <a:gd name="T36" fmla="*/ 103188 w 114"/>
                <a:gd name="T37" fmla="*/ 120650 h 1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4"/>
                <a:gd name="T58" fmla="*/ 0 h 152"/>
                <a:gd name="T59" fmla="*/ 114 w 114"/>
                <a:gd name="T60" fmla="*/ 152 h 1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4" h="152">
                  <a:moveTo>
                    <a:pt x="0" y="152"/>
                  </a:moveTo>
                  <a:lnTo>
                    <a:pt x="52" y="76"/>
                  </a:lnTo>
                  <a:lnTo>
                    <a:pt x="0" y="0"/>
                  </a:lnTo>
                  <a:lnTo>
                    <a:pt x="65" y="0"/>
                  </a:lnTo>
                  <a:lnTo>
                    <a:pt x="114" y="74"/>
                  </a:lnTo>
                  <a:lnTo>
                    <a:pt x="65" y="152"/>
                  </a:lnTo>
                  <a:lnTo>
                    <a:pt x="0" y="152"/>
                  </a:lnTo>
                  <a:close/>
                  <a:moveTo>
                    <a:pt x="65" y="76"/>
                  </a:moveTo>
                  <a:lnTo>
                    <a:pt x="20" y="141"/>
                  </a:lnTo>
                  <a:lnTo>
                    <a:pt x="58" y="141"/>
                  </a:lnTo>
                  <a:lnTo>
                    <a:pt x="101" y="74"/>
                  </a:lnTo>
                  <a:lnTo>
                    <a:pt x="58" y="11"/>
                  </a:lnTo>
                  <a:lnTo>
                    <a:pt x="20" y="11"/>
                  </a:lnTo>
                  <a:lnTo>
                    <a:pt x="63" y="74"/>
                  </a:lnTo>
                  <a:lnTo>
                    <a:pt x="58" y="76"/>
                  </a:lnTo>
                  <a:lnTo>
                    <a:pt x="63" y="74"/>
                  </a:lnTo>
                  <a:lnTo>
                    <a:pt x="65" y="7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5659" name="Freeform 568"/>
            <p:cNvSpPr>
              <a:spLocks noEditPoints="1"/>
            </p:cNvSpPr>
            <p:nvPr/>
          </p:nvSpPr>
          <p:spPr bwMode="auto">
            <a:xfrm>
              <a:off x="3967163" y="4405312"/>
              <a:ext cx="185738" cy="241300"/>
            </a:xfrm>
            <a:custGeom>
              <a:avLst/>
              <a:gdLst>
                <a:gd name="T0" fmla="*/ 0 w 117"/>
                <a:gd name="T1" fmla="*/ 241300 h 152"/>
                <a:gd name="T2" fmla="*/ 82550 w 117"/>
                <a:gd name="T3" fmla="*/ 120650 h 152"/>
                <a:gd name="T4" fmla="*/ 4763 w 117"/>
                <a:gd name="T5" fmla="*/ 0 h 152"/>
                <a:gd name="T6" fmla="*/ 103188 w 117"/>
                <a:gd name="T7" fmla="*/ 0 h 152"/>
                <a:gd name="T8" fmla="*/ 185738 w 117"/>
                <a:gd name="T9" fmla="*/ 117475 h 152"/>
                <a:gd name="T10" fmla="*/ 103188 w 117"/>
                <a:gd name="T11" fmla="*/ 241300 h 152"/>
                <a:gd name="T12" fmla="*/ 0 w 117"/>
                <a:gd name="T13" fmla="*/ 241300 h 152"/>
                <a:gd name="T14" fmla="*/ 0 w 117"/>
                <a:gd name="T15" fmla="*/ 241300 h 152"/>
                <a:gd name="T16" fmla="*/ 103188 w 117"/>
                <a:gd name="T17" fmla="*/ 120650 h 152"/>
                <a:gd name="T18" fmla="*/ 36513 w 117"/>
                <a:gd name="T19" fmla="*/ 223838 h 152"/>
                <a:gd name="T20" fmla="*/ 93663 w 117"/>
                <a:gd name="T21" fmla="*/ 223838 h 152"/>
                <a:gd name="T22" fmla="*/ 163513 w 117"/>
                <a:gd name="T23" fmla="*/ 117475 h 152"/>
                <a:gd name="T24" fmla="*/ 93663 w 117"/>
                <a:gd name="T25" fmla="*/ 17462 h 152"/>
                <a:gd name="T26" fmla="*/ 36513 w 117"/>
                <a:gd name="T27" fmla="*/ 17462 h 152"/>
                <a:gd name="T28" fmla="*/ 100013 w 117"/>
                <a:gd name="T29" fmla="*/ 117475 h 152"/>
                <a:gd name="T30" fmla="*/ 93663 w 117"/>
                <a:gd name="T31" fmla="*/ 120650 h 152"/>
                <a:gd name="T32" fmla="*/ 100013 w 117"/>
                <a:gd name="T33" fmla="*/ 117475 h 152"/>
                <a:gd name="T34" fmla="*/ 103188 w 117"/>
                <a:gd name="T35" fmla="*/ 120650 h 152"/>
                <a:gd name="T36" fmla="*/ 103188 w 117"/>
                <a:gd name="T37" fmla="*/ 120650 h 1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7"/>
                <a:gd name="T58" fmla="*/ 0 h 152"/>
                <a:gd name="T59" fmla="*/ 117 w 117"/>
                <a:gd name="T60" fmla="*/ 152 h 1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7" h="152">
                  <a:moveTo>
                    <a:pt x="0" y="152"/>
                  </a:moveTo>
                  <a:lnTo>
                    <a:pt x="52" y="76"/>
                  </a:lnTo>
                  <a:lnTo>
                    <a:pt x="3" y="0"/>
                  </a:lnTo>
                  <a:lnTo>
                    <a:pt x="65" y="0"/>
                  </a:lnTo>
                  <a:lnTo>
                    <a:pt x="117" y="74"/>
                  </a:lnTo>
                  <a:lnTo>
                    <a:pt x="65" y="152"/>
                  </a:lnTo>
                  <a:lnTo>
                    <a:pt x="0" y="152"/>
                  </a:lnTo>
                  <a:close/>
                  <a:moveTo>
                    <a:pt x="65" y="76"/>
                  </a:moveTo>
                  <a:lnTo>
                    <a:pt x="23" y="141"/>
                  </a:lnTo>
                  <a:lnTo>
                    <a:pt x="59" y="141"/>
                  </a:lnTo>
                  <a:lnTo>
                    <a:pt x="103" y="74"/>
                  </a:lnTo>
                  <a:lnTo>
                    <a:pt x="59" y="11"/>
                  </a:lnTo>
                  <a:lnTo>
                    <a:pt x="23" y="11"/>
                  </a:lnTo>
                  <a:lnTo>
                    <a:pt x="63" y="74"/>
                  </a:lnTo>
                  <a:lnTo>
                    <a:pt x="59" y="76"/>
                  </a:lnTo>
                  <a:lnTo>
                    <a:pt x="63" y="74"/>
                  </a:lnTo>
                  <a:lnTo>
                    <a:pt x="65" y="7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5660" name="Freeform 569"/>
            <p:cNvSpPr>
              <a:spLocks noEditPoints="1"/>
            </p:cNvSpPr>
            <p:nvPr/>
          </p:nvSpPr>
          <p:spPr bwMode="auto">
            <a:xfrm>
              <a:off x="3857625" y="4405312"/>
              <a:ext cx="184150" cy="241300"/>
            </a:xfrm>
            <a:custGeom>
              <a:avLst/>
              <a:gdLst>
                <a:gd name="T0" fmla="*/ 0 w 116"/>
                <a:gd name="T1" fmla="*/ 241300 h 152"/>
                <a:gd name="T2" fmla="*/ 82550 w 116"/>
                <a:gd name="T3" fmla="*/ 120650 h 152"/>
                <a:gd name="T4" fmla="*/ 0 w 116"/>
                <a:gd name="T5" fmla="*/ 0 h 152"/>
                <a:gd name="T6" fmla="*/ 103188 w 116"/>
                <a:gd name="T7" fmla="*/ 0 h 152"/>
                <a:gd name="T8" fmla="*/ 184150 w 116"/>
                <a:gd name="T9" fmla="*/ 117475 h 152"/>
                <a:gd name="T10" fmla="*/ 103188 w 116"/>
                <a:gd name="T11" fmla="*/ 241300 h 152"/>
                <a:gd name="T12" fmla="*/ 0 w 116"/>
                <a:gd name="T13" fmla="*/ 241300 h 152"/>
                <a:gd name="T14" fmla="*/ 0 w 116"/>
                <a:gd name="T15" fmla="*/ 241300 h 152"/>
                <a:gd name="T16" fmla="*/ 103188 w 116"/>
                <a:gd name="T17" fmla="*/ 120650 h 152"/>
                <a:gd name="T18" fmla="*/ 34925 w 116"/>
                <a:gd name="T19" fmla="*/ 223838 h 152"/>
                <a:gd name="T20" fmla="*/ 92075 w 116"/>
                <a:gd name="T21" fmla="*/ 223838 h 152"/>
                <a:gd name="T22" fmla="*/ 163513 w 116"/>
                <a:gd name="T23" fmla="*/ 117475 h 152"/>
                <a:gd name="T24" fmla="*/ 92075 w 116"/>
                <a:gd name="T25" fmla="*/ 17462 h 152"/>
                <a:gd name="T26" fmla="*/ 34925 w 116"/>
                <a:gd name="T27" fmla="*/ 17462 h 152"/>
                <a:gd name="T28" fmla="*/ 100012 w 116"/>
                <a:gd name="T29" fmla="*/ 117475 h 152"/>
                <a:gd name="T30" fmla="*/ 92075 w 116"/>
                <a:gd name="T31" fmla="*/ 120650 h 152"/>
                <a:gd name="T32" fmla="*/ 100012 w 116"/>
                <a:gd name="T33" fmla="*/ 117475 h 152"/>
                <a:gd name="T34" fmla="*/ 103188 w 116"/>
                <a:gd name="T35" fmla="*/ 120650 h 152"/>
                <a:gd name="T36" fmla="*/ 103188 w 116"/>
                <a:gd name="T37" fmla="*/ 120650 h 1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6"/>
                <a:gd name="T58" fmla="*/ 0 h 152"/>
                <a:gd name="T59" fmla="*/ 116 w 116"/>
                <a:gd name="T60" fmla="*/ 152 h 1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6" h="152">
                  <a:moveTo>
                    <a:pt x="0" y="152"/>
                  </a:moveTo>
                  <a:lnTo>
                    <a:pt x="52" y="76"/>
                  </a:lnTo>
                  <a:lnTo>
                    <a:pt x="0" y="0"/>
                  </a:lnTo>
                  <a:lnTo>
                    <a:pt x="65" y="0"/>
                  </a:lnTo>
                  <a:lnTo>
                    <a:pt x="116" y="74"/>
                  </a:lnTo>
                  <a:lnTo>
                    <a:pt x="65" y="152"/>
                  </a:lnTo>
                  <a:lnTo>
                    <a:pt x="0" y="152"/>
                  </a:lnTo>
                  <a:close/>
                  <a:moveTo>
                    <a:pt x="65" y="76"/>
                  </a:moveTo>
                  <a:lnTo>
                    <a:pt x="22" y="141"/>
                  </a:lnTo>
                  <a:lnTo>
                    <a:pt x="58" y="141"/>
                  </a:lnTo>
                  <a:lnTo>
                    <a:pt x="103" y="74"/>
                  </a:lnTo>
                  <a:lnTo>
                    <a:pt x="58" y="11"/>
                  </a:lnTo>
                  <a:lnTo>
                    <a:pt x="22" y="11"/>
                  </a:lnTo>
                  <a:lnTo>
                    <a:pt x="63" y="74"/>
                  </a:lnTo>
                  <a:lnTo>
                    <a:pt x="58" y="76"/>
                  </a:lnTo>
                  <a:lnTo>
                    <a:pt x="63" y="74"/>
                  </a:lnTo>
                  <a:lnTo>
                    <a:pt x="65" y="7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</p:grpSp>
      <p:sp>
        <p:nvSpPr>
          <p:cNvPr id="40" name="Text Box 12"/>
          <p:cNvSpPr txBox="1">
            <a:spLocks noChangeArrowheads="1"/>
          </p:cNvSpPr>
          <p:nvPr/>
        </p:nvSpPr>
        <p:spPr bwMode="auto">
          <a:xfrm>
            <a:off x="1436914" y="3119846"/>
            <a:ext cx="6214067" cy="492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121917" tIns="60958" rIns="121917" bIns="60958">
            <a:spAutoFit/>
          </a:bodyPr>
          <a:lstStyle/>
          <a:p>
            <a:pPr eaLnBrk="0" hangingPunct="0">
              <a:buClr>
                <a:srgbClr val="92D050"/>
              </a:buClr>
            </a:pPr>
            <a:r>
              <a:rPr 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To reduce complex circuitry of entire system .</a:t>
            </a:r>
          </a:p>
        </p:txBody>
      </p:sp>
      <p:cxnSp>
        <p:nvCxnSpPr>
          <p:cNvPr id="41" name="Straight Connector 40"/>
          <p:cNvCxnSpPr/>
          <p:nvPr/>
        </p:nvCxnSpPr>
        <p:spPr>
          <a:xfrm flipV="1">
            <a:off x="1263347" y="3566160"/>
            <a:ext cx="9827018" cy="21471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 descr="1237099078782325025Steren_Futurist_circle.svg.hi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45440" y="3115873"/>
            <a:ext cx="943853" cy="943853"/>
          </a:xfrm>
          <a:prstGeom prst="rect">
            <a:avLst/>
          </a:prstGeom>
        </p:spPr>
      </p:pic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564848" y="3280714"/>
            <a:ext cx="475445" cy="615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21917" tIns="60958" rIns="121917" bIns="60958">
            <a:spAutoFit/>
          </a:bodyPr>
          <a:lstStyle/>
          <a:p>
            <a:r>
              <a:rPr lang="en-US" sz="3200" b="1" dirty="0"/>
              <a:t>3</a:t>
            </a:r>
          </a:p>
        </p:txBody>
      </p:sp>
      <p:grpSp>
        <p:nvGrpSpPr>
          <p:cNvPr id="5" name="Group 75"/>
          <p:cNvGrpSpPr>
            <a:grpSpLocks/>
          </p:cNvGrpSpPr>
          <p:nvPr/>
        </p:nvGrpSpPr>
        <p:grpSpPr bwMode="auto">
          <a:xfrm flipH="1">
            <a:off x="9993085" y="3393925"/>
            <a:ext cx="1280161" cy="321733"/>
            <a:chOff x="3857625" y="4405312"/>
            <a:chExt cx="1411288" cy="241300"/>
          </a:xfrm>
        </p:grpSpPr>
        <p:sp>
          <p:nvSpPr>
            <p:cNvPr id="25637" name="Freeform 558"/>
            <p:cNvSpPr>
              <a:spLocks noEditPoints="1"/>
            </p:cNvSpPr>
            <p:nvPr/>
          </p:nvSpPr>
          <p:spPr bwMode="auto">
            <a:xfrm>
              <a:off x="5087938" y="4405312"/>
              <a:ext cx="180975" cy="241300"/>
            </a:xfrm>
            <a:custGeom>
              <a:avLst/>
              <a:gdLst>
                <a:gd name="T0" fmla="*/ 0 w 114"/>
                <a:gd name="T1" fmla="*/ 241300 h 152"/>
                <a:gd name="T2" fmla="*/ 77788 w 114"/>
                <a:gd name="T3" fmla="*/ 120650 h 152"/>
                <a:gd name="T4" fmla="*/ 0 w 114"/>
                <a:gd name="T5" fmla="*/ 0 h 152"/>
                <a:gd name="T6" fmla="*/ 98425 w 114"/>
                <a:gd name="T7" fmla="*/ 0 h 152"/>
                <a:gd name="T8" fmla="*/ 180975 w 114"/>
                <a:gd name="T9" fmla="*/ 117475 h 152"/>
                <a:gd name="T10" fmla="*/ 98425 w 114"/>
                <a:gd name="T11" fmla="*/ 241300 h 152"/>
                <a:gd name="T12" fmla="*/ 0 w 114"/>
                <a:gd name="T13" fmla="*/ 241300 h 152"/>
                <a:gd name="T14" fmla="*/ 0 w 114"/>
                <a:gd name="T15" fmla="*/ 241300 h 152"/>
                <a:gd name="T16" fmla="*/ 98425 w 114"/>
                <a:gd name="T17" fmla="*/ 120650 h 152"/>
                <a:gd name="T18" fmla="*/ 31750 w 114"/>
                <a:gd name="T19" fmla="*/ 223838 h 152"/>
                <a:gd name="T20" fmla="*/ 92075 w 114"/>
                <a:gd name="T21" fmla="*/ 223838 h 152"/>
                <a:gd name="T22" fmla="*/ 158750 w 114"/>
                <a:gd name="T23" fmla="*/ 117475 h 152"/>
                <a:gd name="T24" fmla="*/ 92075 w 114"/>
                <a:gd name="T25" fmla="*/ 17462 h 152"/>
                <a:gd name="T26" fmla="*/ 31750 w 114"/>
                <a:gd name="T27" fmla="*/ 17462 h 152"/>
                <a:gd name="T28" fmla="*/ 95250 w 114"/>
                <a:gd name="T29" fmla="*/ 117475 h 152"/>
                <a:gd name="T30" fmla="*/ 87313 w 114"/>
                <a:gd name="T31" fmla="*/ 120650 h 152"/>
                <a:gd name="T32" fmla="*/ 95250 w 114"/>
                <a:gd name="T33" fmla="*/ 117475 h 152"/>
                <a:gd name="T34" fmla="*/ 98425 w 114"/>
                <a:gd name="T35" fmla="*/ 120650 h 152"/>
                <a:gd name="T36" fmla="*/ 98425 w 114"/>
                <a:gd name="T37" fmla="*/ 120650 h 1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4"/>
                <a:gd name="T58" fmla="*/ 0 h 152"/>
                <a:gd name="T59" fmla="*/ 114 w 114"/>
                <a:gd name="T60" fmla="*/ 152 h 1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4" h="152">
                  <a:moveTo>
                    <a:pt x="0" y="152"/>
                  </a:moveTo>
                  <a:lnTo>
                    <a:pt x="49" y="76"/>
                  </a:lnTo>
                  <a:lnTo>
                    <a:pt x="0" y="0"/>
                  </a:lnTo>
                  <a:lnTo>
                    <a:pt x="62" y="0"/>
                  </a:lnTo>
                  <a:lnTo>
                    <a:pt x="114" y="74"/>
                  </a:lnTo>
                  <a:lnTo>
                    <a:pt x="62" y="152"/>
                  </a:lnTo>
                  <a:lnTo>
                    <a:pt x="0" y="152"/>
                  </a:lnTo>
                  <a:close/>
                  <a:moveTo>
                    <a:pt x="62" y="76"/>
                  </a:moveTo>
                  <a:lnTo>
                    <a:pt x="20" y="141"/>
                  </a:lnTo>
                  <a:lnTo>
                    <a:pt x="58" y="141"/>
                  </a:lnTo>
                  <a:lnTo>
                    <a:pt x="100" y="74"/>
                  </a:lnTo>
                  <a:lnTo>
                    <a:pt x="58" y="11"/>
                  </a:lnTo>
                  <a:lnTo>
                    <a:pt x="20" y="11"/>
                  </a:lnTo>
                  <a:lnTo>
                    <a:pt x="60" y="74"/>
                  </a:lnTo>
                  <a:lnTo>
                    <a:pt x="55" y="76"/>
                  </a:lnTo>
                  <a:lnTo>
                    <a:pt x="60" y="74"/>
                  </a:lnTo>
                  <a:lnTo>
                    <a:pt x="62" y="7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5638" name="Freeform 559"/>
            <p:cNvSpPr>
              <a:spLocks noEditPoints="1"/>
            </p:cNvSpPr>
            <p:nvPr/>
          </p:nvSpPr>
          <p:spPr bwMode="auto">
            <a:xfrm>
              <a:off x="4976813" y="4405312"/>
              <a:ext cx="180975" cy="241300"/>
            </a:xfrm>
            <a:custGeom>
              <a:avLst/>
              <a:gdLst>
                <a:gd name="T0" fmla="*/ 0 w 114"/>
                <a:gd name="T1" fmla="*/ 241300 h 152"/>
                <a:gd name="T2" fmla="*/ 77788 w 114"/>
                <a:gd name="T3" fmla="*/ 120650 h 152"/>
                <a:gd name="T4" fmla="*/ 0 w 114"/>
                <a:gd name="T5" fmla="*/ 0 h 152"/>
                <a:gd name="T6" fmla="*/ 100012 w 114"/>
                <a:gd name="T7" fmla="*/ 0 h 152"/>
                <a:gd name="T8" fmla="*/ 180975 w 114"/>
                <a:gd name="T9" fmla="*/ 117475 h 152"/>
                <a:gd name="T10" fmla="*/ 100012 w 114"/>
                <a:gd name="T11" fmla="*/ 241300 h 152"/>
                <a:gd name="T12" fmla="*/ 0 w 114"/>
                <a:gd name="T13" fmla="*/ 241300 h 152"/>
                <a:gd name="T14" fmla="*/ 0 w 114"/>
                <a:gd name="T15" fmla="*/ 241300 h 152"/>
                <a:gd name="T16" fmla="*/ 100012 w 114"/>
                <a:gd name="T17" fmla="*/ 120650 h 152"/>
                <a:gd name="T18" fmla="*/ 31750 w 114"/>
                <a:gd name="T19" fmla="*/ 223838 h 152"/>
                <a:gd name="T20" fmla="*/ 88900 w 114"/>
                <a:gd name="T21" fmla="*/ 223838 h 152"/>
                <a:gd name="T22" fmla="*/ 160338 w 114"/>
                <a:gd name="T23" fmla="*/ 117475 h 152"/>
                <a:gd name="T24" fmla="*/ 88900 w 114"/>
                <a:gd name="T25" fmla="*/ 17462 h 152"/>
                <a:gd name="T26" fmla="*/ 31750 w 114"/>
                <a:gd name="T27" fmla="*/ 17462 h 152"/>
                <a:gd name="T28" fmla="*/ 96837 w 114"/>
                <a:gd name="T29" fmla="*/ 117475 h 152"/>
                <a:gd name="T30" fmla="*/ 88900 w 114"/>
                <a:gd name="T31" fmla="*/ 120650 h 152"/>
                <a:gd name="T32" fmla="*/ 96837 w 114"/>
                <a:gd name="T33" fmla="*/ 117475 h 152"/>
                <a:gd name="T34" fmla="*/ 100012 w 114"/>
                <a:gd name="T35" fmla="*/ 120650 h 152"/>
                <a:gd name="T36" fmla="*/ 100012 w 114"/>
                <a:gd name="T37" fmla="*/ 120650 h 1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4"/>
                <a:gd name="T58" fmla="*/ 0 h 152"/>
                <a:gd name="T59" fmla="*/ 114 w 114"/>
                <a:gd name="T60" fmla="*/ 152 h 1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4" h="152">
                  <a:moveTo>
                    <a:pt x="0" y="152"/>
                  </a:moveTo>
                  <a:lnTo>
                    <a:pt x="49" y="76"/>
                  </a:lnTo>
                  <a:lnTo>
                    <a:pt x="0" y="0"/>
                  </a:lnTo>
                  <a:lnTo>
                    <a:pt x="63" y="0"/>
                  </a:lnTo>
                  <a:lnTo>
                    <a:pt x="114" y="74"/>
                  </a:lnTo>
                  <a:lnTo>
                    <a:pt x="63" y="152"/>
                  </a:lnTo>
                  <a:lnTo>
                    <a:pt x="0" y="152"/>
                  </a:lnTo>
                  <a:close/>
                  <a:moveTo>
                    <a:pt x="63" y="76"/>
                  </a:moveTo>
                  <a:lnTo>
                    <a:pt x="20" y="141"/>
                  </a:lnTo>
                  <a:lnTo>
                    <a:pt x="56" y="141"/>
                  </a:lnTo>
                  <a:lnTo>
                    <a:pt x="101" y="74"/>
                  </a:lnTo>
                  <a:lnTo>
                    <a:pt x="56" y="11"/>
                  </a:lnTo>
                  <a:lnTo>
                    <a:pt x="20" y="11"/>
                  </a:lnTo>
                  <a:lnTo>
                    <a:pt x="61" y="74"/>
                  </a:lnTo>
                  <a:lnTo>
                    <a:pt x="56" y="76"/>
                  </a:lnTo>
                  <a:lnTo>
                    <a:pt x="61" y="74"/>
                  </a:lnTo>
                  <a:lnTo>
                    <a:pt x="63" y="7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5639" name="Freeform 560"/>
            <p:cNvSpPr>
              <a:spLocks noEditPoints="1"/>
            </p:cNvSpPr>
            <p:nvPr/>
          </p:nvSpPr>
          <p:spPr bwMode="auto">
            <a:xfrm>
              <a:off x="4864100" y="4405312"/>
              <a:ext cx="180975" cy="241300"/>
            </a:xfrm>
            <a:custGeom>
              <a:avLst/>
              <a:gdLst>
                <a:gd name="T0" fmla="*/ 0 w 114"/>
                <a:gd name="T1" fmla="*/ 241300 h 152"/>
                <a:gd name="T2" fmla="*/ 80963 w 114"/>
                <a:gd name="T3" fmla="*/ 120650 h 152"/>
                <a:gd name="T4" fmla="*/ 0 w 114"/>
                <a:gd name="T5" fmla="*/ 0 h 152"/>
                <a:gd name="T6" fmla="*/ 98425 w 114"/>
                <a:gd name="T7" fmla="*/ 0 h 152"/>
                <a:gd name="T8" fmla="*/ 180975 w 114"/>
                <a:gd name="T9" fmla="*/ 117475 h 152"/>
                <a:gd name="T10" fmla="*/ 98425 w 114"/>
                <a:gd name="T11" fmla="*/ 241300 h 152"/>
                <a:gd name="T12" fmla="*/ 0 w 114"/>
                <a:gd name="T13" fmla="*/ 241300 h 152"/>
                <a:gd name="T14" fmla="*/ 0 w 114"/>
                <a:gd name="T15" fmla="*/ 241300 h 152"/>
                <a:gd name="T16" fmla="*/ 98425 w 114"/>
                <a:gd name="T17" fmla="*/ 120650 h 152"/>
                <a:gd name="T18" fmla="*/ 31750 w 114"/>
                <a:gd name="T19" fmla="*/ 223838 h 152"/>
                <a:gd name="T20" fmla="*/ 92075 w 114"/>
                <a:gd name="T21" fmla="*/ 223838 h 152"/>
                <a:gd name="T22" fmla="*/ 158750 w 114"/>
                <a:gd name="T23" fmla="*/ 117475 h 152"/>
                <a:gd name="T24" fmla="*/ 92075 w 114"/>
                <a:gd name="T25" fmla="*/ 17462 h 152"/>
                <a:gd name="T26" fmla="*/ 31750 w 114"/>
                <a:gd name="T27" fmla="*/ 17462 h 152"/>
                <a:gd name="T28" fmla="*/ 98425 w 114"/>
                <a:gd name="T29" fmla="*/ 117475 h 152"/>
                <a:gd name="T30" fmla="*/ 92075 w 114"/>
                <a:gd name="T31" fmla="*/ 120650 h 152"/>
                <a:gd name="T32" fmla="*/ 98425 w 114"/>
                <a:gd name="T33" fmla="*/ 117475 h 152"/>
                <a:gd name="T34" fmla="*/ 98425 w 114"/>
                <a:gd name="T35" fmla="*/ 120650 h 152"/>
                <a:gd name="T36" fmla="*/ 98425 w 114"/>
                <a:gd name="T37" fmla="*/ 120650 h 1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4"/>
                <a:gd name="T58" fmla="*/ 0 h 152"/>
                <a:gd name="T59" fmla="*/ 114 w 114"/>
                <a:gd name="T60" fmla="*/ 152 h 1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4" h="152">
                  <a:moveTo>
                    <a:pt x="0" y="152"/>
                  </a:moveTo>
                  <a:lnTo>
                    <a:pt x="51" y="76"/>
                  </a:lnTo>
                  <a:lnTo>
                    <a:pt x="0" y="0"/>
                  </a:lnTo>
                  <a:lnTo>
                    <a:pt x="62" y="0"/>
                  </a:lnTo>
                  <a:lnTo>
                    <a:pt x="114" y="74"/>
                  </a:lnTo>
                  <a:lnTo>
                    <a:pt x="62" y="152"/>
                  </a:lnTo>
                  <a:lnTo>
                    <a:pt x="0" y="152"/>
                  </a:lnTo>
                  <a:close/>
                  <a:moveTo>
                    <a:pt x="62" y="76"/>
                  </a:moveTo>
                  <a:lnTo>
                    <a:pt x="20" y="141"/>
                  </a:lnTo>
                  <a:lnTo>
                    <a:pt x="58" y="141"/>
                  </a:lnTo>
                  <a:lnTo>
                    <a:pt x="100" y="74"/>
                  </a:lnTo>
                  <a:lnTo>
                    <a:pt x="58" y="11"/>
                  </a:lnTo>
                  <a:lnTo>
                    <a:pt x="20" y="11"/>
                  </a:lnTo>
                  <a:lnTo>
                    <a:pt x="62" y="74"/>
                  </a:lnTo>
                  <a:lnTo>
                    <a:pt x="58" y="76"/>
                  </a:lnTo>
                  <a:lnTo>
                    <a:pt x="62" y="74"/>
                  </a:lnTo>
                  <a:lnTo>
                    <a:pt x="62" y="7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5640" name="Freeform 561"/>
            <p:cNvSpPr>
              <a:spLocks noEditPoints="1"/>
            </p:cNvSpPr>
            <p:nvPr/>
          </p:nvSpPr>
          <p:spPr bwMode="auto">
            <a:xfrm>
              <a:off x="4752975" y="4405312"/>
              <a:ext cx="180975" cy="241300"/>
            </a:xfrm>
            <a:custGeom>
              <a:avLst/>
              <a:gdLst>
                <a:gd name="T0" fmla="*/ 0 w 114"/>
                <a:gd name="T1" fmla="*/ 241300 h 152"/>
                <a:gd name="T2" fmla="*/ 77788 w 114"/>
                <a:gd name="T3" fmla="*/ 120650 h 152"/>
                <a:gd name="T4" fmla="*/ 0 w 114"/>
                <a:gd name="T5" fmla="*/ 0 h 152"/>
                <a:gd name="T6" fmla="*/ 100012 w 114"/>
                <a:gd name="T7" fmla="*/ 0 h 152"/>
                <a:gd name="T8" fmla="*/ 180975 w 114"/>
                <a:gd name="T9" fmla="*/ 117475 h 152"/>
                <a:gd name="T10" fmla="*/ 100012 w 114"/>
                <a:gd name="T11" fmla="*/ 241300 h 152"/>
                <a:gd name="T12" fmla="*/ 0 w 114"/>
                <a:gd name="T13" fmla="*/ 241300 h 152"/>
                <a:gd name="T14" fmla="*/ 0 w 114"/>
                <a:gd name="T15" fmla="*/ 241300 h 152"/>
                <a:gd name="T16" fmla="*/ 100012 w 114"/>
                <a:gd name="T17" fmla="*/ 120650 h 152"/>
                <a:gd name="T18" fmla="*/ 31750 w 114"/>
                <a:gd name="T19" fmla="*/ 223838 h 152"/>
                <a:gd name="T20" fmla="*/ 92075 w 114"/>
                <a:gd name="T21" fmla="*/ 223838 h 152"/>
                <a:gd name="T22" fmla="*/ 160338 w 114"/>
                <a:gd name="T23" fmla="*/ 117475 h 152"/>
                <a:gd name="T24" fmla="*/ 92075 w 114"/>
                <a:gd name="T25" fmla="*/ 17462 h 152"/>
                <a:gd name="T26" fmla="*/ 31750 w 114"/>
                <a:gd name="T27" fmla="*/ 17462 h 152"/>
                <a:gd name="T28" fmla="*/ 96837 w 114"/>
                <a:gd name="T29" fmla="*/ 117475 h 152"/>
                <a:gd name="T30" fmla="*/ 88900 w 114"/>
                <a:gd name="T31" fmla="*/ 120650 h 152"/>
                <a:gd name="T32" fmla="*/ 96837 w 114"/>
                <a:gd name="T33" fmla="*/ 117475 h 152"/>
                <a:gd name="T34" fmla="*/ 100012 w 114"/>
                <a:gd name="T35" fmla="*/ 120650 h 152"/>
                <a:gd name="T36" fmla="*/ 100012 w 114"/>
                <a:gd name="T37" fmla="*/ 120650 h 1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4"/>
                <a:gd name="T58" fmla="*/ 0 h 152"/>
                <a:gd name="T59" fmla="*/ 114 w 114"/>
                <a:gd name="T60" fmla="*/ 152 h 1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4" h="152">
                  <a:moveTo>
                    <a:pt x="0" y="152"/>
                  </a:moveTo>
                  <a:lnTo>
                    <a:pt x="49" y="76"/>
                  </a:lnTo>
                  <a:lnTo>
                    <a:pt x="0" y="0"/>
                  </a:lnTo>
                  <a:lnTo>
                    <a:pt x="63" y="0"/>
                  </a:lnTo>
                  <a:lnTo>
                    <a:pt x="114" y="74"/>
                  </a:lnTo>
                  <a:lnTo>
                    <a:pt x="63" y="152"/>
                  </a:lnTo>
                  <a:lnTo>
                    <a:pt x="0" y="152"/>
                  </a:lnTo>
                  <a:close/>
                  <a:moveTo>
                    <a:pt x="63" y="76"/>
                  </a:moveTo>
                  <a:lnTo>
                    <a:pt x="20" y="141"/>
                  </a:lnTo>
                  <a:lnTo>
                    <a:pt x="58" y="141"/>
                  </a:lnTo>
                  <a:lnTo>
                    <a:pt x="101" y="74"/>
                  </a:lnTo>
                  <a:lnTo>
                    <a:pt x="58" y="11"/>
                  </a:lnTo>
                  <a:lnTo>
                    <a:pt x="20" y="11"/>
                  </a:lnTo>
                  <a:lnTo>
                    <a:pt x="61" y="74"/>
                  </a:lnTo>
                  <a:lnTo>
                    <a:pt x="56" y="76"/>
                  </a:lnTo>
                  <a:lnTo>
                    <a:pt x="61" y="74"/>
                  </a:lnTo>
                  <a:lnTo>
                    <a:pt x="63" y="7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5641" name="Freeform 562"/>
            <p:cNvSpPr>
              <a:spLocks noEditPoints="1"/>
            </p:cNvSpPr>
            <p:nvPr/>
          </p:nvSpPr>
          <p:spPr bwMode="auto">
            <a:xfrm>
              <a:off x="4643438" y="4405312"/>
              <a:ext cx="180975" cy="241300"/>
            </a:xfrm>
            <a:custGeom>
              <a:avLst/>
              <a:gdLst>
                <a:gd name="T0" fmla="*/ 0 w 114"/>
                <a:gd name="T1" fmla="*/ 241300 h 152"/>
                <a:gd name="T2" fmla="*/ 77788 w 114"/>
                <a:gd name="T3" fmla="*/ 120650 h 152"/>
                <a:gd name="T4" fmla="*/ 0 w 114"/>
                <a:gd name="T5" fmla="*/ 0 h 152"/>
                <a:gd name="T6" fmla="*/ 98425 w 114"/>
                <a:gd name="T7" fmla="*/ 0 h 152"/>
                <a:gd name="T8" fmla="*/ 180975 w 114"/>
                <a:gd name="T9" fmla="*/ 117475 h 152"/>
                <a:gd name="T10" fmla="*/ 98425 w 114"/>
                <a:gd name="T11" fmla="*/ 241300 h 152"/>
                <a:gd name="T12" fmla="*/ 0 w 114"/>
                <a:gd name="T13" fmla="*/ 241300 h 152"/>
                <a:gd name="T14" fmla="*/ 0 w 114"/>
                <a:gd name="T15" fmla="*/ 241300 h 152"/>
                <a:gd name="T16" fmla="*/ 98425 w 114"/>
                <a:gd name="T17" fmla="*/ 120650 h 152"/>
                <a:gd name="T18" fmla="*/ 31750 w 114"/>
                <a:gd name="T19" fmla="*/ 223838 h 152"/>
                <a:gd name="T20" fmla="*/ 92075 w 114"/>
                <a:gd name="T21" fmla="*/ 223838 h 152"/>
                <a:gd name="T22" fmla="*/ 158750 w 114"/>
                <a:gd name="T23" fmla="*/ 117475 h 152"/>
                <a:gd name="T24" fmla="*/ 92075 w 114"/>
                <a:gd name="T25" fmla="*/ 17462 h 152"/>
                <a:gd name="T26" fmla="*/ 31750 w 114"/>
                <a:gd name="T27" fmla="*/ 17462 h 152"/>
                <a:gd name="T28" fmla="*/ 95250 w 114"/>
                <a:gd name="T29" fmla="*/ 117475 h 152"/>
                <a:gd name="T30" fmla="*/ 88900 w 114"/>
                <a:gd name="T31" fmla="*/ 120650 h 152"/>
                <a:gd name="T32" fmla="*/ 95250 w 114"/>
                <a:gd name="T33" fmla="*/ 117475 h 152"/>
                <a:gd name="T34" fmla="*/ 98425 w 114"/>
                <a:gd name="T35" fmla="*/ 120650 h 152"/>
                <a:gd name="T36" fmla="*/ 98425 w 114"/>
                <a:gd name="T37" fmla="*/ 120650 h 1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4"/>
                <a:gd name="T58" fmla="*/ 0 h 152"/>
                <a:gd name="T59" fmla="*/ 114 w 114"/>
                <a:gd name="T60" fmla="*/ 152 h 1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4" h="152">
                  <a:moveTo>
                    <a:pt x="0" y="152"/>
                  </a:moveTo>
                  <a:lnTo>
                    <a:pt x="49" y="76"/>
                  </a:lnTo>
                  <a:lnTo>
                    <a:pt x="0" y="0"/>
                  </a:lnTo>
                  <a:lnTo>
                    <a:pt x="62" y="0"/>
                  </a:lnTo>
                  <a:lnTo>
                    <a:pt x="114" y="74"/>
                  </a:lnTo>
                  <a:lnTo>
                    <a:pt x="62" y="152"/>
                  </a:lnTo>
                  <a:lnTo>
                    <a:pt x="0" y="152"/>
                  </a:lnTo>
                  <a:close/>
                  <a:moveTo>
                    <a:pt x="62" y="76"/>
                  </a:moveTo>
                  <a:lnTo>
                    <a:pt x="20" y="141"/>
                  </a:lnTo>
                  <a:lnTo>
                    <a:pt x="58" y="141"/>
                  </a:lnTo>
                  <a:lnTo>
                    <a:pt x="100" y="74"/>
                  </a:lnTo>
                  <a:lnTo>
                    <a:pt x="58" y="11"/>
                  </a:lnTo>
                  <a:lnTo>
                    <a:pt x="20" y="11"/>
                  </a:lnTo>
                  <a:lnTo>
                    <a:pt x="60" y="74"/>
                  </a:lnTo>
                  <a:lnTo>
                    <a:pt x="56" y="76"/>
                  </a:lnTo>
                  <a:lnTo>
                    <a:pt x="60" y="74"/>
                  </a:lnTo>
                  <a:lnTo>
                    <a:pt x="62" y="7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5642" name="Freeform 563"/>
            <p:cNvSpPr>
              <a:spLocks noEditPoints="1"/>
            </p:cNvSpPr>
            <p:nvPr/>
          </p:nvSpPr>
          <p:spPr bwMode="auto">
            <a:xfrm>
              <a:off x="4532313" y="4405312"/>
              <a:ext cx="182563" cy="241300"/>
            </a:xfrm>
            <a:custGeom>
              <a:avLst/>
              <a:gdLst>
                <a:gd name="T0" fmla="*/ 0 w 115"/>
                <a:gd name="T1" fmla="*/ 241300 h 152"/>
                <a:gd name="T2" fmla="*/ 79375 w 115"/>
                <a:gd name="T3" fmla="*/ 120650 h 152"/>
                <a:gd name="T4" fmla="*/ 0 w 115"/>
                <a:gd name="T5" fmla="*/ 0 h 152"/>
                <a:gd name="T6" fmla="*/ 100013 w 115"/>
                <a:gd name="T7" fmla="*/ 0 h 152"/>
                <a:gd name="T8" fmla="*/ 182563 w 115"/>
                <a:gd name="T9" fmla="*/ 117475 h 152"/>
                <a:gd name="T10" fmla="*/ 100013 w 115"/>
                <a:gd name="T11" fmla="*/ 241300 h 152"/>
                <a:gd name="T12" fmla="*/ 0 w 115"/>
                <a:gd name="T13" fmla="*/ 241300 h 152"/>
                <a:gd name="T14" fmla="*/ 0 w 115"/>
                <a:gd name="T15" fmla="*/ 241300 h 152"/>
                <a:gd name="T16" fmla="*/ 100013 w 115"/>
                <a:gd name="T17" fmla="*/ 120650 h 152"/>
                <a:gd name="T18" fmla="*/ 31750 w 115"/>
                <a:gd name="T19" fmla="*/ 223838 h 152"/>
                <a:gd name="T20" fmla="*/ 93663 w 115"/>
                <a:gd name="T21" fmla="*/ 223838 h 152"/>
                <a:gd name="T22" fmla="*/ 160338 w 115"/>
                <a:gd name="T23" fmla="*/ 117475 h 152"/>
                <a:gd name="T24" fmla="*/ 93663 w 115"/>
                <a:gd name="T25" fmla="*/ 17462 h 152"/>
                <a:gd name="T26" fmla="*/ 31750 w 115"/>
                <a:gd name="T27" fmla="*/ 17462 h 152"/>
                <a:gd name="T28" fmla="*/ 96838 w 115"/>
                <a:gd name="T29" fmla="*/ 117475 h 152"/>
                <a:gd name="T30" fmla="*/ 88900 w 115"/>
                <a:gd name="T31" fmla="*/ 120650 h 152"/>
                <a:gd name="T32" fmla="*/ 96838 w 115"/>
                <a:gd name="T33" fmla="*/ 117475 h 152"/>
                <a:gd name="T34" fmla="*/ 100013 w 115"/>
                <a:gd name="T35" fmla="*/ 120650 h 152"/>
                <a:gd name="T36" fmla="*/ 100013 w 115"/>
                <a:gd name="T37" fmla="*/ 120650 h 1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5"/>
                <a:gd name="T58" fmla="*/ 0 h 152"/>
                <a:gd name="T59" fmla="*/ 115 w 115"/>
                <a:gd name="T60" fmla="*/ 152 h 1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5" h="152">
                  <a:moveTo>
                    <a:pt x="0" y="152"/>
                  </a:moveTo>
                  <a:lnTo>
                    <a:pt x="50" y="76"/>
                  </a:lnTo>
                  <a:lnTo>
                    <a:pt x="0" y="0"/>
                  </a:lnTo>
                  <a:lnTo>
                    <a:pt x="63" y="0"/>
                  </a:lnTo>
                  <a:lnTo>
                    <a:pt x="115" y="74"/>
                  </a:lnTo>
                  <a:lnTo>
                    <a:pt x="63" y="152"/>
                  </a:lnTo>
                  <a:lnTo>
                    <a:pt x="0" y="152"/>
                  </a:lnTo>
                  <a:close/>
                  <a:moveTo>
                    <a:pt x="63" y="76"/>
                  </a:moveTo>
                  <a:lnTo>
                    <a:pt x="20" y="141"/>
                  </a:lnTo>
                  <a:lnTo>
                    <a:pt x="59" y="141"/>
                  </a:lnTo>
                  <a:lnTo>
                    <a:pt x="101" y="74"/>
                  </a:lnTo>
                  <a:lnTo>
                    <a:pt x="59" y="11"/>
                  </a:lnTo>
                  <a:lnTo>
                    <a:pt x="20" y="11"/>
                  </a:lnTo>
                  <a:lnTo>
                    <a:pt x="61" y="74"/>
                  </a:lnTo>
                  <a:lnTo>
                    <a:pt x="56" y="76"/>
                  </a:lnTo>
                  <a:lnTo>
                    <a:pt x="61" y="74"/>
                  </a:lnTo>
                  <a:lnTo>
                    <a:pt x="63" y="7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5643" name="Freeform 564"/>
            <p:cNvSpPr>
              <a:spLocks noEditPoints="1"/>
            </p:cNvSpPr>
            <p:nvPr/>
          </p:nvSpPr>
          <p:spPr bwMode="auto">
            <a:xfrm>
              <a:off x="4419600" y="4405312"/>
              <a:ext cx="180975" cy="241300"/>
            </a:xfrm>
            <a:custGeom>
              <a:avLst/>
              <a:gdLst>
                <a:gd name="T0" fmla="*/ 0 w 114"/>
                <a:gd name="T1" fmla="*/ 241300 h 152"/>
                <a:gd name="T2" fmla="*/ 80963 w 114"/>
                <a:gd name="T3" fmla="*/ 120650 h 152"/>
                <a:gd name="T4" fmla="*/ 0 w 114"/>
                <a:gd name="T5" fmla="*/ 0 h 152"/>
                <a:gd name="T6" fmla="*/ 103188 w 114"/>
                <a:gd name="T7" fmla="*/ 0 h 152"/>
                <a:gd name="T8" fmla="*/ 180975 w 114"/>
                <a:gd name="T9" fmla="*/ 117475 h 152"/>
                <a:gd name="T10" fmla="*/ 103188 w 114"/>
                <a:gd name="T11" fmla="*/ 241300 h 152"/>
                <a:gd name="T12" fmla="*/ 0 w 114"/>
                <a:gd name="T13" fmla="*/ 241300 h 152"/>
                <a:gd name="T14" fmla="*/ 0 w 114"/>
                <a:gd name="T15" fmla="*/ 241300 h 152"/>
                <a:gd name="T16" fmla="*/ 103188 w 114"/>
                <a:gd name="T17" fmla="*/ 120650 h 152"/>
                <a:gd name="T18" fmla="*/ 31750 w 114"/>
                <a:gd name="T19" fmla="*/ 223838 h 152"/>
                <a:gd name="T20" fmla="*/ 92075 w 114"/>
                <a:gd name="T21" fmla="*/ 223838 h 152"/>
                <a:gd name="T22" fmla="*/ 158750 w 114"/>
                <a:gd name="T23" fmla="*/ 117475 h 152"/>
                <a:gd name="T24" fmla="*/ 92075 w 114"/>
                <a:gd name="T25" fmla="*/ 17462 h 152"/>
                <a:gd name="T26" fmla="*/ 31750 w 114"/>
                <a:gd name="T27" fmla="*/ 17462 h 152"/>
                <a:gd name="T28" fmla="*/ 98425 w 114"/>
                <a:gd name="T29" fmla="*/ 117475 h 152"/>
                <a:gd name="T30" fmla="*/ 92075 w 114"/>
                <a:gd name="T31" fmla="*/ 120650 h 152"/>
                <a:gd name="T32" fmla="*/ 98425 w 114"/>
                <a:gd name="T33" fmla="*/ 117475 h 152"/>
                <a:gd name="T34" fmla="*/ 103188 w 114"/>
                <a:gd name="T35" fmla="*/ 120650 h 152"/>
                <a:gd name="T36" fmla="*/ 103188 w 114"/>
                <a:gd name="T37" fmla="*/ 120650 h 1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4"/>
                <a:gd name="T58" fmla="*/ 0 h 152"/>
                <a:gd name="T59" fmla="*/ 114 w 114"/>
                <a:gd name="T60" fmla="*/ 152 h 1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4" h="152">
                  <a:moveTo>
                    <a:pt x="0" y="152"/>
                  </a:moveTo>
                  <a:lnTo>
                    <a:pt x="51" y="76"/>
                  </a:lnTo>
                  <a:lnTo>
                    <a:pt x="0" y="0"/>
                  </a:lnTo>
                  <a:lnTo>
                    <a:pt x="65" y="0"/>
                  </a:lnTo>
                  <a:lnTo>
                    <a:pt x="114" y="74"/>
                  </a:lnTo>
                  <a:lnTo>
                    <a:pt x="65" y="152"/>
                  </a:lnTo>
                  <a:lnTo>
                    <a:pt x="0" y="152"/>
                  </a:lnTo>
                  <a:close/>
                  <a:moveTo>
                    <a:pt x="65" y="76"/>
                  </a:moveTo>
                  <a:lnTo>
                    <a:pt x="20" y="141"/>
                  </a:lnTo>
                  <a:lnTo>
                    <a:pt x="58" y="141"/>
                  </a:lnTo>
                  <a:lnTo>
                    <a:pt x="100" y="74"/>
                  </a:lnTo>
                  <a:lnTo>
                    <a:pt x="58" y="11"/>
                  </a:lnTo>
                  <a:lnTo>
                    <a:pt x="20" y="11"/>
                  </a:lnTo>
                  <a:lnTo>
                    <a:pt x="62" y="74"/>
                  </a:lnTo>
                  <a:lnTo>
                    <a:pt x="58" y="76"/>
                  </a:lnTo>
                  <a:lnTo>
                    <a:pt x="62" y="74"/>
                  </a:lnTo>
                  <a:lnTo>
                    <a:pt x="65" y="7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5644" name="Freeform 565"/>
            <p:cNvSpPr>
              <a:spLocks noEditPoints="1"/>
            </p:cNvSpPr>
            <p:nvPr/>
          </p:nvSpPr>
          <p:spPr bwMode="auto">
            <a:xfrm>
              <a:off x="4308475" y="4405312"/>
              <a:ext cx="180975" cy="241300"/>
            </a:xfrm>
            <a:custGeom>
              <a:avLst/>
              <a:gdLst>
                <a:gd name="T0" fmla="*/ 0 w 114"/>
                <a:gd name="T1" fmla="*/ 241300 h 152"/>
                <a:gd name="T2" fmla="*/ 82550 w 114"/>
                <a:gd name="T3" fmla="*/ 120650 h 152"/>
                <a:gd name="T4" fmla="*/ 0 w 114"/>
                <a:gd name="T5" fmla="*/ 0 h 152"/>
                <a:gd name="T6" fmla="*/ 100012 w 114"/>
                <a:gd name="T7" fmla="*/ 0 h 152"/>
                <a:gd name="T8" fmla="*/ 180975 w 114"/>
                <a:gd name="T9" fmla="*/ 117475 h 152"/>
                <a:gd name="T10" fmla="*/ 103188 w 114"/>
                <a:gd name="T11" fmla="*/ 241300 h 152"/>
                <a:gd name="T12" fmla="*/ 0 w 114"/>
                <a:gd name="T13" fmla="*/ 241300 h 152"/>
                <a:gd name="T14" fmla="*/ 0 w 114"/>
                <a:gd name="T15" fmla="*/ 241300 h 152"/>
                <a:gd name="T16" fmla="*/ 103188 w 114"/>
                <a:gd name="T17" fmla="*/ 120650 h 152"/>
                <a:gd name="T18" fmla="*/ 31750 w 114"/>
                <a:gd name="T19" fmla="*/ 223838 h 152"/>
                <a:gd name="T20" fmla="*/ 93662 w 114"/>
                <a:gd name="T21" fmla="*/ 223838 h 152"/>
                <a:gd name="T22" fmla="*/ 160338 w 114"/>
                <a:gd name="T23" fmla="*/ 117475 h 152"/>
                <a:gd name="T24" fmla="*/ 93662 w 114"/>
                <a:gd name="T25" fmla="*/ 17462 h 152"/>
                <a:gd name="T26" fmla="*/ 31750 w 114"/>
                <a:gd name="T27" fmla="*/ 17462 h 152"/>
                <a:gd name="T28" fmla="*/ 100012 w 114"/>
                <a:gd name="T29" fmla="*/ 117475 h 152"/>
                <a:gd name="T30" fmla="*/ 93662 w 114"/>
                <a:gd name="T31" fmla="*/ 120650 h 152"/>
                <a:gd name="T32" fmla="*/ 100012 w 114"/>
                <a:gd name="T33" fmla="*/ 117475 h 152"/>
                <a:gd name="T34" fmla="*/ 103188 w 114"/>
                <a:gd name="T35" fmla="*/ 120650 h 152"/>
                <a:gd name="T36" fmla="*/ 103188 w 114"/>
                <a:gd name="T37" fmla="*/ 120650 h 1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4"/>
                <a:gd name="T58" fmla="*/ 0 h 152"/>
                <a:gd name="T59" fmla="*/ 114 w 114"/>
                <a:gd name="T60" fmla="*/ 152 h 1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4" h="152">
                  <a:moveTo>
                    <a:pt x="0" y="152"/>
                  </a:moveTo>
                  <a:lnTo>
                    <a:pt x="52" y="76"/>
                  </a:lnTo>
                  <a:lnTo>
                    <a:pt x="0" y="0"/>
                  </a:lnTo>
                  <a:lnTo>
                    <a:pt x="63" y="0"/>
                  </a:lnTo>
                  <a:lnTo>
                    <a:pt x="114" y="74"/>
                  </a:lnTo>
                  <a:lnTo>
                    <a:pt x="65" y="152"/>
                  </a:lnTo>
                  <a:lnTo>
                    <a:pt x="0" y="152"/>
                  </a:lnTo>
                  <a:close/>
                  <a:moveTo>
                    <a:pt x="65" y="76"/>
                  </a:moveTo>
                  <a:lnTo>
                    <a:pt x="20" y="141"/>
                  </a:lnTo>
                  <a:lnTo>
                    <a:pt x="59" y="141"/>
                  </a:lnTo>
                  <a:lnTo>
                    <a:pt x="101" y="74"/>
                  </a:lnTo>
                  <a:lnTo>
                    <a:pt x="59" y="11"/>
                  </a:lnTo>
                  <a:lnTo>
                    <a:pt x="20" y="11"/>
                  </a:lnTo>
                  <a:lnTo>
                    <a:pt x="63" y="74"/>
                  </a:lnTo>
                  <a:lnTo>
                    <a:pt x="59" y="76"/>
                  </a:lnTo>
                  <a:lnTo>
                    <a:pt x="63" y="74"/>
                  </a:lnTo>
                  <a:lnTo>
                    <a:pt x="65" y="7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5645" name="Freeform 566"/>
            <p:cNvSpPr>
              <a:spLocks noEditPoints="1"/>
            </p:cNvSpPr>
            <p:nvPr/>
          </p:nvSpPr>
          <p:spPr bwMode="auto">
            <a:xfrm>
              <a:off x="4191000" y="4405312"/>
              <a:ext cx="182563" cy="241300"/>
            </a:xfrm>
            <a:custGeom>
              <a:avLst/>
              <a:gdLst>
                <a:gd name="T0" fmla="*/ 0 w 115"/>
                <a:gd name="T1" fmla="*/ 241300 h 152"/>
                <a:gd name="T2" fmla="*/ 82550 w 115"/>
                <a:gd name="T3" fmla="*/ 120650 h 152"/>
                <a:gd name="T4" fmla="*/ 0 w 115"/>
                <a:gd name="T5" fmla="*/ 0 h 152"/>
                <a:gd name="T6" fmla="*/ 103188 w 115"/>
                <a:gd name="T7" fmla="*/ 0 h 152"/>
                <a:gd name="T8" fmla="*/ 182563 w 115"/>
                <a:gd name="T9" fmla="*/ 117475 h 152"/>
                <a:gd name="T10" fmla="*/ 103188 w 115"/>
                <a:gd name="T11" fmla="*/ 241300 h 152"/>
                <a:gd name="T12" fmla="*/ 0 w 115"/>
                <a:gd name="T13" fmla="*/ 241300 h 152"/>
                <a:gd name="T14" fmla="*/ 0 w 115"/>
                <a:gd name="T15" fmla="*/ 241300 h 152"/>
                <a:gd name="T16" fmla="*/ 103188 w 115"/>
                <a:gd name="T17" fmla="*/ 120650 h 152"/>
                <a:gd name="T18" fmla="*/ 33338 w 115"/>
                <a:gd name="T19" fmla="*/ 223838 h 152"/>
                <a:gd name="T20" fmla="*/ 93663 w 115"/>
                <a:gd name="T21" fmla="*/ 223838 h 152"/>
                <a:gd name="T22" fmla="*/ 160338 w 115"/>
                <a:gd name="T23" fmla="*/ 117475 h 152"/>
                <a:gd name="T24" fmla="*/ 93663 w 115"/>
                <a:gd name="T25" fmla="*/ 17462 h 152"/>
                <a:gd name="T26" fmla="*/ 33338 w 115"/>
                <a:gd name="T27" fmla="*/ 17462 h 152"/>
                <a:gd name="T28" fmla="*/ 100013 w 115"/>
                <a:gd name="T29" fmla="*/ 117475 h 152"/>
                <a:gd name="T30" fmla="*/ 93663 w 115"/>
                <a:gd name="T31" fmla="*/ 120650 h 152"/>
                <a:gd name="T32" fmla="*/ 100013 w 115"/>
                <a:gd name="T33" fmla="*/ 117475 h 152"/>
                <a:gd name="T34" fmla="*/ 103188 w 115"/>
                <a:gd name="T35" fmla="*/ 120650 h 152"/>
                <a:gd name="T36" fmla="*/ 103188 w 115"/>
                <a:gd name="T37" fmla="*/ 120650 h 1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5"/>
                <a:gd name="T58" fmla="*/ 0 h 152"/>
                <a:gd name="T59" fmla="*/ 115 w 115"/>
                <a:gd name="T60" fmla="*/ 152 h 1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5" h="152">
                  <a:moveTo>
                    <a:pt x="0" y="152"/>
                  </a:moveTo>
                  <a:lnTo>
                    <a:pt x="52" y="76"/>
                  </a:lnTo>
                  <a:lnTo>
                    <a:pt x="0" y="0"/>
                  </a:lnTo>
                  <a:lnTo>
                    <a:pt x="65" y="0"/>
                  </a:lnTo>
                  <a:lnTo>
                    <a:pt x="115" y="74"/>
                  </a:lnTo>
                  <a:lnTo>
                    <a:pt x="65" y="152"/>
                  </a:lnTo>
                  <a:lnTo>
                    <a:pt x="0" y="152"/>
                  </a:lnTo>
                  <a:close/>
                  <a:moveTo>
                    <a:pt x="65" y="76"/>
                  </a:moveTo>
                  <a:lnTo>
                    <a:pt x="21" y="141"/>
                  </a:lnTo>
                  <a:lnTo>
                    <a:pt x="59" y="141"/>
                  </a:lnTo>
                  <a:lnTo>
                    <a:pt x="101" y="74"/>
                  </a:lnTo>
                  <a:lnTo>
                    <a:pt x="59" y="11"/>
                  </a:lnTo>
                  <a:lnTo>
                    <a:pt x="21" y="11"/>
                  </a:lnTo>
                  <a:lnTo>
                    <a:pt x="63" y="74"/>
                  </a:lnTo>
                  <a:lnTo>
                    <a:pt x="59" y="76"/>
                  </a:lnTo>
                  <a:lnTo>
                    <a:pt x="63" y="74"/>
                  </a:lnTo>
                  <a:lnTo>
                    <a:pt x="65" y="7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5646" name="Freeform 567"/>
            <p:cNvSpPr>
              <a:spLocks noEditPoints="1"/>
            </p:cNvSpPr>
            <p:nvPr/>
          </p:nvSpPr>
          <p:spPr bwMode="auto">
            <a:xfrm>
              <a:off x="4081463" y="4405312"/>
              <a:ext cx="180975" cy="241300"/>
            </a:xfrm>
            <a:custGeom>
              <a:avLst/>
              <a:gdLst>
                <a:gd name="T0" fmla="*/ 0 w 114"/>
                <a:gd name="T1" fmla="*/ 241300 h 152"/>
                <a:gd name="T2" fmla="*/ 82550 w 114"/>
                <a:gd name="T3" fmla="*/ 120650 h 152"/>
                <a:gd name="T4" fmla="*/ 0 w 114"/>
                <a:gd name="T5" fmla="*/ 0 h 152"/>
                <a:gd name="T6" fmla="*/ 103188 w 114"/>
                <a:gd name="T7" fmla="*/ 0 h 152"/>
                <a:gd name="T8" fmla="*/ 180975 w 114"/>
                <a:gd name="T9" fmla="*/ 117475 h 152"/>
                <a:gd name="T10" fmla="*/ 103188 w 114"/>
                <a:gd name="T11" fmla="*/ 241300 h 152"/>
                <a:gd name="T12" fmla="*/ 0 w 114"/>
                <a:gd name="T13" fmla="*/ 241300 h 152"/>
                <a:gd name="T14" fmla="*/ 0 w 114"/>
                <a:gd name="T15" fmla="*/ 241300 h 152"/>
                <a:gd name="T16" fmla="*/ 103188 w 114"/>
                <a:gd name="T17" fmla="*/ 120650 h 152"/>
                <a:gd name="T18" fmla="*/ 31750 w 114"/>
                <a:gd name="T19" fmla="*/ 223838 h 152"/>
                <a:gd name="T20" fmla="*/ 92075 w 114"/>
                <a:gd name="T21" fmla="*/ 223838 h 152"/>
                <a:gd name="T22" fmla="*/ 160338 w 114"/>
                <a:gd name="T23" fmla="*/ 117475 h 152"/>
                <a:gd name="T24" fmla="*/ 92075 w 114"/>
                <a:gd name="T25" fmla="*/ 17462 h 152"/>
                <a:gd name="T26" fmla="*/ 31750 w 114"/>
                <a:gd name="T27" fmla="*/ 17462 h 152"/>
                <a:gd name="T28" fmla="*/ 100012 w 114"/>
                <a:gd name="T29" fmla="*/ 117475 h 152"/>
                <a:gd name="T30" fmla="*/ 92075 w 114"/>
                <a:gd name="T31" fmla="*/ 120650 h 152"/>
                <a:gd name="T32" fmla="*/ 100012 w 114"/>
                <a:gd name="T33" fmla="*/ 117475 h 152"/>
                <a:gd name="T34" fmla="*/ 103188 w 114"/>
                <a:gd name="T35" fmla="*/ 120650 h 152"/>
                <a:gd name="T36" fmla="*/ 103188 w 114"/>
                <a:gd name="T37" fmla="*/ 120650 h 1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4"/>
                <a:gd name="T58" fmla="*/ 0 h 152"/>
                <a:gd name="T59" fmla="*/ 114 w 114"/>
                <a:gd name="T60" fmla="*/ 152 h 1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4" h="152">
                  <a:moveTo>
                    <a:pt x="0" y="152"/>
                  </a:moveTo>
                  <a:lnTo>
                    <a:pt x="52" y="76"/>
                  </a:lnTo>
                  <a:lnTo>
                    <a:pt x="0" y="0"/>
                  </a:lnTo>
                  <a:lnTo>
                    <a:pt x="65" y="0"/>
                  </a:lnTo>
                  <a:lnTo>
                    <a:pt x="114" y="74"/>
                  </a:lnTo>
                  <a:lnTo>
                    <a:pt x="65" y="152"/>
                  </a:lnTo>
                  <a:lnTo>
                    <a:pt x="0" y="152"/>
                  </a:lnTo>
                  <a:close/>
                  <a:moveTo>
                    <a:pt x="65" y="76"/>
                  </a:moveTo>
                  <a:lnTo>
                    <a:pt x="20" y="141"/>
                  </a:lnTo>
                  <a:lnTo>
                    <a:pt x="58" y="141"/>
                  </a:lnTo>
                  <a:lnTo>
                    <a:pt x="101" y="74"/>
                  </a:lnTo>
                  <a:lnTo>
                    <a:pt x="58" y="11"/>
                  </a:lnTo>
                  <a:lnTo>
                    <a:pt x="20" y="11"/>
                  </a:lnTo>
                  <a:lnTo>
                    <a:pt x="63" y="74"/>
                  </a:lnTo>
                  <a:lnTo>
                    <a:pt x="58" y="76"/>
                  </a:lnTo>
                  <a:lnTo>
                    <a:pt x="63" y="74"/>
                  </a:lnTo>
                  <a:lnTo>
                    <a:pt x="65" y="7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5647" name="Freeform 568"/>
            <p:cNvSpPr>
              <a:spLocks noEditPoints="1"/>
            </p:cNvSpPr>
            <p:nvPr/>
          </p:nvSpPr>
          <p:spPr bwMode="auto">
            <a:xfrm>
              <a:off x="3967163" y="4405312"/>
              <a:ext cx="185738" cy="241300"/>
            </a:xfrm>
            <a:custGeom>
              <a:avLst/>
              <a:gdLst>
                <a:gd name="T0" fmla="*/ 0 w 117"/>
                <a:gd name="T1" fmla="*/ 241300 h 152"/>
                <a:gd name="T2" fmla="*/ 82550 w 117"/>
                <a:gd name="T3" fmla="*/ 120650 h 152"/>
                <a:gd name="T4" fmla="*/ 4763 w 117"/>
                <a:gd name="T5" fmla="*/ 0 h 152"/>
                <a:gd name="T6" fmla="*/ 103188 w 117"/>
                <a:gd name="T7" fmla="*/ 0 h 152"/>
                <a:gd name="T8" fmla="*/ 185738 w 117"/>
                <a:gd name="T9" fmla="*/ 117475 h 152"/>
                <a:gd name="T10" fmla="*/ 103188 w 117"/>
                <a:gd name="T11" fmla="*/ 241300 h 152"/>
                <a:gd name="T12" fmla="*/ 0 w 117"/>
                <a:gd name="T13" fmla="*/ 241300 h 152"/>
                <a:gd name="T14" fmla="*/ 0 w 117"/>
                <a:gd name="T15" fmla="*/ 241300 h 152"/>
                <a:gd name="T16" fmla="*/ 103188 w 117"/>
                <a:gd name="T17" fmla="*/ 120650 h 152"/>
                <a:gd name="T18" fmla="*/ 36513 w 117"/>
                <a:gd name="T19" fmla="*/ 223838 h 152"/>
                <a:gd name="T20" fmla="*/ 93663 w 117"/>
                <a:gd name="T21" fmla="*/ 223838 h 152"/>
                <a:gd name="T22" fmla="*/ 163513 w 117"/>
                <a:gd name="T23" fmla="*/ 117475 h 152"/>
                <a:gd name="T24" fmla="*/ 93663 w 117"/>
                <a:gd name="T25" fmla="*/ 17462 h 152"/>
                <a:gd name="T26" fmla="*/ 36513 w 117"/>
                <a:gd name="T27" fmla="*/ 17462 h 152"/>
                <a:gd name="T28" fmla="*/ 100013 w 117"/>
                <a:gd name="T29" fmla="*/ 117475 h 152"/>
                <a:gd name="T30" fmla="*/ 93663 w 117"/>
                <a:gd name="T31" fmla="*/ 120650 h 152"/>
                <a:gd name="T32" fmla="*/ 100013 w 117"/>
                <a:gd name="T33" fmla="*/ 117475 h 152"/>
                <a:gd name="T34" fmla="*/ 103188 w 117"/>
                <a:gd name="T35" fmla="*/ 120650 h 152"/>
                <a:gd name="T36" fmla="*/ 103188 w 117"/>
                <a:gd name="T37" fmla="*/ 120650 h 1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7"/>
                <a:gd name="T58" fmla="*/ 0 h 152"/>
                <a:gd name="T59" fmla="*/ 117 w 117"/>
                <a:gd name="T60" fmla="*/ 152 h 1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7" h="152">
                  <a:moveTo>
                    <a:pt x="0" y="152"/>
                  </a:moveTo>
                  <a:lnTo>
                    <a:pt x="52" y="76"/>
                  </a:lnTo>
                  <a:lnTo>
                    <a:pt x="3" y="0"/>
                  </a:lnTo>
                  <a:lnTo>
                    <a:pt x="65" y="0"/>
                  </a:lnTo>
                  <a:lnTo>
                    <a:pt x="117" y="74"/>
                  </a:lnTo>
                  <a:lnTo>
                    <a:pt x="65" y="152"/>
                  </a:lnTo>
                  <a:lnTo>
                    <a:pt x="0" y="152"/>
                  </a:lnTo>
                  <a:close/>
                  <a:moveTo>
                    <a:pt x="65" y="76"/>
                  </a:moveTo>
                  <a:lnTo>
                    <a:pt x="23" y="141"/>
                  </a:lnTo>
                  <a:lnTo>
                    <a:pt x="59" y="141"/>
                  </a:lnTo>
                  <a:lnTo>
                    <a:pt x="103" y="74"/>
                  </a:lnTo>
                  <a:lnTo>
                    <a:pt x="59" y="11"/>
                  </a:lnTo>
                  <a:lnTo>
                    <a:pt x="23" y="11"/>
                  </a:lnTo>
                  <a:lnTo>
                    <a:pt x="63" y="74"/>
                  </a:lnTo>
                  <a:lnTo>
                    <a:pt x="59" y="76"/>
                  </a:lnTo>
                  <a:lnTo>
                    <a:pt x="63" y="74"/>
                  </a:lnTo>
                  <a:lnTo>
                    <a:pt x="65" y="7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5648" name="Freeform 569"/>
            <p:cNvSpPr>
              <a:spLocks noEditPoints="1"/>
            </p:cNvSpPr>
            <p:nvPr/>
          </p:nvSpPr>
          <p:spPr bwMode="auto">
            <a:xfrm>
              <a:off x="3857625" y="4405312"/>
              <a:ext cx="184150" cy="241300"/>
            </a:xfrm>
            <a:custGeom>
              <a:avLst/>
              <a:gdLst>
                <a:gd name="T0" fmla="*/ 0 w 116"/>
                <a:gd name="T1" fmla="*/ 241300 h 152"/>
                <a:gd name="T2" fmla="*/ 82550 w 116"/>
                <a:gd name="T3" fmla="*/ 120650 h 152"/>
                <a:gd name="T4" fmla="*/ 0 w 116"/>
                <a:gd name="T5" fmla="*/ 0 h 152"/>
                <a:gd name="T6" fmla="*/ 103188 w 116"/>
                <a:gd name="T7" fmla="*/ 0 h 152"/>
                <a:gd name="T8" fmla="*/ 184150 w 116"/>
                <a:gd name="T9" fmla="*/ 117475 h 152"/>
                <a:gd name="T10" fmla="*/ 103188 w 116"/>
                <a:gd name="T11" fmla="*/ 241300 h 152"/>
                <a:gd name="T12" fmla="*/ 0 w 116"/>
                <a:gd name="T13" fmla="*/ 241300 h 152"/>
                <a:gd name="T14" fmla="*/ 0 w 116"/>
                <a:gd name="T15" fmla="*/ 241300 h 152"/>
                <a:gd name="T16" fmla="*/ 103188 w 116"/>
                <a:gd name="T17" fmla="*/ 120650 h 152"/>
                <a:gd name="T18" fmla="*/ 34925 w 116"/>
                <a:gd name="T19" fmla="*/ 223838 h 152"/>
                <a:gd name="T20" fmla="*/ 92075 w 116"/>
                <a:gd name="T21" fmla="*/ 223838 h 152"/>
                <a:gd name="T22" fmla="*/ 163513 w 116"/>
                <a:gd name="T23" fmla="*/ 117475 h 152"/>
                <a:gd name="T24" fmla="*/ 92075 w 116"/>
                <a:gd name="T25" fmla="*/ 17462 h 152"/>
                <a:gd name="T26" fmla="*/ 34925 w 116"/>
                <a:gd name="T27" fmla="*/ 17462 h 152"/>
                <a:gd name="T28" fmla="*/ 100012 w 116"/>
                <a:gd name="T29" fmla="*/ 117475 h 152"/>
                <a:gd name="T30" fmla="*/ 92075 w 116"/>
                <a:gd name="T31" fmla="*/ 120650 h 152"/>
                <a:gd name="T32" fmla="*/ 100012 w 116"/>
                <a:gd name="T33" fmla="*/ 117475 h 152"/>
                <a:gd name="T34" fmla="*/ 103188 w 116"/>
                <a:gd name="T35" fmla="*/ 120650 h 152"/>
                <a:gd name="T36" fmla="*/ 103188 w 116"/>
                <a:gd name="T37" fmla="*/ 120650 h 1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6"/>
                <a:gd name="T58" fmla="*/ 0 h 152"/>
                <a:gd name="T59" fmla="*/ 116 w 116"/>
                <a:gd name="T60" fmla="*/ 152 h 1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6" h="152">
                  <a:moveTo>
                    <a:pt x="0" y="152"/>
                  </a:moveTo>
                  <a:lnTo>
                    <a:pt x="52" y="76"/>
                  </a:lnTo>
                  <a:lnTo>
                    <a:pt x="0" y="0"/>
                  </a:lnTo>
                  <a:lnTo>
                    <a:pt x="65" y="0"/>
                  </a:lnTo>
                  <a:lnTo>
                    <a:pt x="116" y="74"/>
                  </a:lnTo>
                  <a:lnTo>
                    <a:pt x="65" y="152"/>
                  </a:lnTo>
                  <a:lnTo>
                    <a:pt x="0" y="152"/>
                  </a:lnTo>
                  <a:close/>
                  <a:moveTo>
                    <a:pt x="65" y="76"/>
                  </a:moveTo>
                  <a:lnTo>
                    <a:pt x="22" y="141"/>
                  </a:lnTo>
                  <a:lnTo>
                    <a:pt x="58" y="141"/>
                  </a:lnTo>
                  <a:lnTo>
                    <a:pt x="103" y="74"/>
                  </a:lnTo>
                  <a:lnTo>
                    <a:pt x="58" y="11"/>
                  </a:lnTo>
                  <a:lnTo>
                    <a:pt x="22" y="11"/>
                  </a:lnTo>
                  <a:lnTo>
                    <a:pt x="63" y="74"/>
                  </a:lnTo>
                  <a:lnTo>
                    <a:pt x="58" y="76"/>
                  </a:lnTo>
                  <a:lnTo>
                    <a:pt x="63" y="74"/>
                  </a:lnTo>
                  <a:lnTo>
                    <a:pt x="65" y="7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</p:grpSp>
      <p:sp>
        <p:nvSpPr>
          <p:cNvPr id="57" name="Text Box 12"/>
          <p:cNvSpPr txBox="1">
            <a:spLocks noChangeArrowheads="1"/>
          </p:cNvSpPr>
          <p:nvPr/>
        </p:nvSpPr>
        <p:spPr bwMode="auto">
          <a:xfrm>
            <a:off x="1436916" y="4237446"/>
            <a:ext cx="8516982" cy="861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121917" tIns="60958" rIns="121917" bIns="60958">
            <a:spAutoFit/>
          </a:bodyPr>
          <a:lstStyle/>
          <a:p>
            <a:pPr eaLnBrk="0" hangingPunct="0"/>
            <a:r>
              <a:rPr 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To eliminate the high costs associated with inflexible, relay-controlled systems</a:t>
            </a:r>
            <a:endParaRPr lang="en-US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8" name="Straight Connector 57"/>
          <p:cNvCxnSpPr/>
          <p:nvPr/>
        </p:nvCxnSpPr>
        <p:spPr>
          <a:xfrm>
            <a:off x="1263347" y="4705231"/>
            <a:ext cx="9931521" cy="23524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Picture 58" descr="1237099078782325025Steren_Futurist_circle.svg.hi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45440" y="4233472"/>
            <a:ext cx="943853" cy="943853"/>
          </a:xfrm>
          <a:prstGeom prst="rect">
            <a:avLst/>
          </a:prstGeom>
        </p:spPr>
      </p:pic>
      <p:sp>
        <p:nvSpPr>
          <p:cNvPr id="60" name="TextBox 59"/>
          <p:cNvSpPr txBox="1">
            <a:spLocks noChangeArrowheads="1"/>
          </p:cNvSpPr>
          <p:nvPr/>
        </p:nvSpPr>
        <p:spPr bwMode="auto">
          <a:xfrm>
            <a:off x="564848" y="4398314"/>
            <a:ext cx="475445" cy="615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21917" tIns="60958" rIns="121917" bIns="60958">
            <a:spAutoFit/>
          </a:bodyPr>
          <a:lstStyle/>
          <a:p>
            <a:r>
              <a:rPr lang="en-US" sz="3200" b="1" dirty="0"/>
              <a:t>4</a:t>
            </a:r>
          </a:p>
        </p:txBody>
      </p:sp>
      <p:grpSp>
        <p:nvGrpSpPr>
          <p:cNvPr id="9" name="Group 75"/>
          <p:cNvGrpSpPr>
            <a:grpSpLocks/>
          </p:cNvGrpSpPr>
          <p:nvPr/>
        </p:nvGrpSpPr>
        <p:grpSpPr bwMode="auto">
          <a:xfrm flipH="1">
            <a:off x="9927770" y="4524950"/>
            <a:ext cx="1280161" cy="321733"/>
            <a:chOff x="3857625" y="4405312"/>
            <a:chExt cx="1411288" cy="241300"/>
          </a:xfrm>
        </p:grpSpPr>
        <p:sp>
          <p:nvSpPr>
            <p:cNvPr id="25625" name="Freeform 558"/>
            <p:cNvSpPr>
              <a:spLocks noEditPoints="1"/>
            </p:cNvSpPr>
            <p:nvPr/>
          </p:nvSpPr>
          <p:spPr bwMode="auto">
            <a:xfrm>
              <a:off x="5087938" y="4405312"/>
              <a:ext cx="180975" cy="241300"/>
            </a:xfrm>
            <a:custGeom>
              <a:avLst/>
              <a:gdLst>
                <a:gd name="T0" fmla="*/ 0 w 114"/>
                <a:gd name="T1" fmla="*/ 241300 h 152"/>
                <a:gd name="T2" fmla="*/ 77788 w 114"/>
                <a:gd name="T3" fmla="*/ 120650 h 152"/>
                <a:gd name="T4" fmla="*/ 0 w 114"/>
                <a:gd name="T5" fmla="*/ 0 h 152"/>
                <a:gd name="T6" fmla="*/ 98425 w 114"/>
                <a:gd name="T7" fmla="*/ 0 h 152"/>
                <a:gd name="T8" fmla="*/ 180975 w 114"/>
                <a:gd name="T9" fmla="*/ 117475 h 152"/>
                <a:gd name="T10" fmla="*/ 98425 w 114"/>
                <a:gd name="T11" fmla="*/ 241300 h 152"/>
                <a:gd name="T12" fmla="*/ 0 w 114"/>
                <a:gd name="T13" fmla="*/ 241300 h 152"/>
                <a:gd name="T14" fmla="*/ 0 w 114"/>
                <a:gd name="T15" fmla="*/ 241300 h 152"/>
                <a:gd name="T16" fmla="*/ 98425 w 114"/>
                <a:gd name="T17" fmla="*/ 120650 h 152"/>
                <a:gd name="T18" fmla="*/ 31750 w 114"/>
                <a:gd name="T19" fmla="*/ 223838 h 152"/>
                <a:gd name="T20" fmla="*/ 92075 w 114"/>
                <a:gd name="T21" fmla="*/ 223838 h 152"/>
                <a:gd name="T22" fmla="*/ 158750 w 114"/>
                <a:gd name="T23" fmla="*/ 117475 h 152"/>
                <a:gd name="T24" fmla="*/ 92075 w 114"/>
                <a:gd name="T25" fmla="*/ 17462 h 152"/>
                <a:gd name="T26" fmla="*/ 31750 w 114"/>
                <a:gd name="T27" fmla="*/ 17462 h 152"/>
                <a:gd name="T28" fmla="*/ 95250 w 114"/>
                <a:gd name="T29" fmla="*/ 117475 h 152"/>
                <a:gd name="T30" fmla="*/ 87313 w 114"/>
                <a:gd name="T31" fmla="*/ 120650 h 152"/>
                <a:gd name="T32" fmla="*/ 95250 w 114"/>
                <a:gd name="T33" fmla="*/ 117475 h 152"/>
                <a:gd name="T34" fmla="*/ 98425 w 114"/>
                <a:gd name="T35" fmla="*/ 120650 h 152"/>
                <a:gd name="T36" fmla="*/ 98425 w 114"/>
                <a:gd name="T37" fmla="*/ 120650 h 1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4"/>
                <a:gd name="T58" fmla="*/ 0 h 152"/>
                <a:gd name="T59" fmla="*/ 114 w 114"/>
                <a:gd name="T60" fmla="*/ 152 h 1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4" h="152">
                  <a:moveTo>
                    <a:pt x="0" y="152"/>
                  </a:moveTo>
                  <a:lnTo>
                    <a:pt x="49" y="76"/>
                  </a:lnTo>
                  <a:lnTo>
                    <a:pt x="0" y="0"/>
                  </a:lnTo>
                  <a:lnTo>
                    <a:pt x="62" y="0"/>
                  </a:lnTo>
                  <a:lnTo>
                    <a:pt x="114" y="74"/>
                  </a:lnTo>
                  <a:lnTo>
                    <a:pt x="62" y="152"/>
                  </a:lnTo>
                  <a:lnTo>
                    <a:pt x="0" y="152"/>
                  </a:lnTo>
                  <a:close/>
                  <a:moveTo>
                    <a:pt x="62" y="76"/>
                  </a:moveTo>
                  <a:lnTo>
                    <a:pt x="20" y="141"/>
                  </a:lnTo>
                  <a:lnTo>
                    <a:pt x="58" y="141"/>
                  </a:lnTo>
                  <a:lnTo>
                    <a:pt x="100" y="74"/>
                  </a:lnTo>
                  <a:lnTo>
                    <a:pt x="58" y="11"/>
                  </a:lnTo>
                  <a:lnTo>
                    <a:pt x="20" y="11"/>
                  </a:lnTo>
                  <a:lnTo>
                    <a:pt x="60" y="74"/>
                  </a:lnTo>
                  <a:lnTo>
                    <a:pt x="55" y="76"/>
                  </a:lnTo>
                  <a:lnTo>
                    <a:pt x="60" y="74"/>
                  </a:lnTo>
                  <a:lnTo>
                    <a:pt x="62" y="7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5626" name="Freeform 559"/>
            <p:cNvSpPr>
              <a:spLocks noEditPoints="1"/>
            </p:cNvSpPr>
            <p:nvPr/>
          </p:nvSpPr>
          <p:spPr bwMode="auto">
            <a:xfrm>
              <a:off x="4976813" y="4405312"/>
              <a:ext cx="180975" cy="241300"/>
            </a:xfrm>
            <a:custGeom>
              <a:avLst/>
              <a:gdLst>
                <a:gd name="T0" fmla="*/ 0 w 114"/>
                <a:gd name="T1" fmla="*/ 241300 h 152"/>
                <a:gd name="T2" fmla="*/ 77788 w 114"/>
                <a:gd name="T3" fmla="*/ 120650 h 152"/>
                <a:gd name="T4" fmla="*/ 0 w 114"/>
                <a:gd name="T5" fmla="*/ 0 h 152"/>
                <a:gd name="T6" fmla="*/ 100012 w 114"/>
                <a:gd name="T7" fmla="*/ 0 h 152"/>
                <a:gd name="T8" fmla="*/ 180975 w 114"/>
                <a:gd name="T9" fmla="*/ 117475 h 152"/>
                <a:gd name="T10" fmla="*/ 100012 w 114"/>
                <a:gd name="T11" fmla="*/ 241300 h 152"/>
                <a:gd name="T12" fmla="*/ 0 w 114"/>
                <a:gd name="T13" fmla="*/ 241300 h 152"/>
                <a:gd name="T14" fmla="*/ 0 w 114"/>
                <a:gd name="T15" fmla="*/ 241300 h 152"/>
                <a:gd name="T16" fmla="*/ 100012 w 114"/>
                <a:gd name="T17" fmla="*/ 120650 h 152"/>
                <a:gd name="T18" fmla="*/ 31750 w 114"/>
                <a:gd name="T19" fmla="*/ 223838 h 152"/>
                <a:gd name="T20" fmla="*/ 88900 w 114"/>
                <a:gd name="T21" fmla="*/ 223838 h 152"/>
                <a:gd name="T22" fmla="*/ 160338 w 114"/>
                <a:gd name="T23" fmla="*/ 117475 h 152"/>
                <a:gd name="T24" fmla="*/ 88900 w 114"/>
                <a:gd name="T25" fmla="*/ 17462 h 152"/>
                <a:gd name="T26" fmla="*/ 31750 w 114"/>
                <a:gd name="T27" fmla="*/ 17462 h 152"/>
                <a:gd name="T28" fmla="*/ 96837 w 114"/>
                <a:gd name="T29" fmla="*/ 117475 h 152"/>
                <a:gd name="T30" fmla="*/ 88900 w 114"/>
                <a:gd name="T31" fmla="*/ 120650 h 152"/>
                <a:gd name="T32" fmla="*/ 96837 w 114"/>
                <a:gd name="T33" fmla="*/ 117475 h 152"/>
                <a:gd name="T34" fmla="*/ 100012 w 114"/>
                <a:gd name="T35" fmla="*/ 120650 h 152"/>
                <a:gd name="T36" fmla="*/ 100012 w 114"/>
                <a:gd name="T37" fmla="*/ 120650 h 1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4"/>
                <a:gd name="T58" fmla="*/ 0 h 152"/>
                <a:gd name="T59" fmla="*/ 114 w 114"/>
                <a:gd name="T60" fmla="*/ 152 h 1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4" h="152">
                  <a:moveTo>
                    <a:pt x="0" y="152"/>
                  </a:moveTo>
                  <a:lnTo>
                    <a:pt x="49" y="76"/>
                  </a:lnTo>
                  <a:lnTo>
                    <a:pt x="0" y="0"/>
                  </a:lnTo>
                  <a:lnTo>
                    <a:pt x="63" y="0"/>
                  </a:lnTo>
                  <a:lnTo>
                    <a:pt x="114" y="74"/>
                  </a:lnTo>
                  <a:lnTo>
                    <a:pt x="63" y="152"/>
                  </a:lnTo>
                  <a:lnTo>
                    <a:pt x="0" y="152"/>
                  </a:lnTo>
                  <a:close/>
                  <a:moveTo>
                    <a:pt x="63" y="76"/>
                  </a:moveTo>
                  <a:lnTo>
                    <a:pt x="20" y="141"/>
                  </a:lnTo>
                  <a:lnTo>
                    <a:pt x="56" y="141"/>
                  </a:lnTo>
                  <a:lnTo>
                    <a:pt x="101" y="74"/>
                  </a:lnTo>
                  <a:lnTo>
                    <a:pt x="56" y="11"/>
                  </a:lnTo>
                  <a:lnTo>
                    <a:pt x="20" y="11"/>
                  </a:lnTo>
                  <a:lnTo>
                    <a:pt x="61" y="74"/>
                  </a:lnTo>
                  <a:lnTo>
                    <a:pt x="56" y="76"/>
                  </a:lnTo>
                  <a:lnTo>
                    <a:pt x="61" y="74"/>
                  </a:lnTo>
                  <a:lnTo>
                    <a:pt x="63" y="7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5627" name="Freeform 560"/>
            <p:cNvSpPr>
              <a:spLocks noEditPoints="1"/>
            </p:cNvSpPr>
            <p:nvPr/>
          </p:nvSpPr>
          <p:spPr bwMode="auto">
            <a:xfrm>
              <a:off x="4864100" y="4405312"/>
              <a:ext cx="180975" cy="241300"/>
            </a:xfrm>
            <a:custGeom>
              <a:avLst/>
              <a:gdLst>
                <a:gd name="T0" fmla="*/ 0 w 114"/>
                <a:gd name="T1" fmla="*/ 241300 h 152"/>
                <a:gd name="T2" fmla="*/ 80963 w 114"/>
                <a:gd name="T3" fmla="*/ 120650 h 152"/>
                <a:gd name="T4" fmla="*/ 0 w 114"/>
                <a:gd name="T5" fmla="*/ 0 h 152"/>
                <a:gd name="T6" fmla="*/ 98425 w 114"/>
                <a:gd name="T7" fmla="*/ 0 h 152"/>
                <a:gd name="T8" fmla="*/ 180975 w 114"/>
                <a:gd name="T9" fmla="*/ 117475 h 152"/>
                <a:gd name="T10" fmla="*/ 98425 w 114"/>
                <a:gd name="T11" fmla="*/ 241300 h 152"/>
                <a:gd name="T12" fmla="*/ 0 w 114"/>
                <a:gd name="T13" fmla="*/ 241300 h 152"/>
                <a:gd name="T14" fmla="*/ 0 w 114"/>
                <a:gd name="T15" fmla="*/ 241300 h 152"/>
                <a:gd name="T16" fmla="*/ 98425 w 114"/>
                <a:gd name="T17" fmla="*/ 120650 h 152"/>
                <a:gd name="T18" fmla="*/ 31750 w 114"/>
                <a:gd name="T19" fmla="*/ 223838 h 152"/>
                <a:gd name="T20" fmla="*/ 92075 w 114"/>
                <a:gd name="T21" fmla="*/ 223838 h 152"/>
                <a:gd name="T22" fmla="*/ 158750 w 114"/>
                <a:gd name="T23" fmla="*/ 117475 h 152"/>
                <a:gd name="T24" fmla="*/ 92075 w 114"/>
                <a:gd name="T25" fmla="*/ 17462 h 152"/>
                <a:gd name="T26" fmla="*/ 31750 w 114"/>
                <a:gd name="T27" fmla="*/ 17462 h 152"/>
                <a:gd name="T28" fmla="*/ 98425 w 114"/>
                <a:gd name="T29" fmla="*/ 117475 h 152"/>
                <a:gd name="T30" fmla="*/ 92075 w 114"/>
                <a:gd name="T31" fmla="*/ 120650 h 152"/>
                <a:gd name="T32" fmla="*/ 98425 w 114"/>
                <a:gd name="T33" fmla="*/ 117475 h 152"/>
                <a:gd name="T34" fmla="*/ 98425 w 114"/>
                <a:gd name="T35" fmla="*/ 120650 h 152"/>
                <a:gd name="T36" fmla="*/ 98425 w 114"/>
                <a:gd name="T37" fmla="*/ 120650 h 1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4"/>
                <a:gd name="T58" fmla="*/ 0 h 152"/>
                <a:gd name="T59" fmla="*/ 114 w 114"/>
                <a:gd name="T60" fmla="*/ 152 h 1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4" h="152">
                  <a:moveTo>
                    <a:pt x="0" y="152"/>
                  </a:moveTo>
                  <a:lnTo>
                    <a:pt x="51" y="76"/>
                  </a:lnTo>
                  <a:lnTo>
                    <a:pt x="0" y="0"/>
                  </a:lnTo>
                  <a:lnTo>
                    <a:pt x="62" y="0"/>
                  </a:lnTo>
                  <a:lnTo>
                    <a:pt x="114" y="74"/>
                  </a:lnTo>
                  <a:lnTo>
                    <a:pt x="62" y="152"/>
                  </a:lnTo>
                  <a:lnTo>
                    <a:pt x="0" y="152"/>
                  </a:lnTo>
                  <a:close/>
                  <a:moveTo>
                    <a:pt x="62" y="76"/>
                  </a:moveTo>
                  <a:lnTo>
                    <a:pt x="20" y="141"/>
                  </a:lnTo>
                  <a:lnTo>
                    <a:pt x="58" y="141"/>
                  </a:lnTo>
                  <a:lnTo>
                    <a:pt x="100" y="74"/>
                  </a:lnTo>
                  <a:lnTo>
                    <a:pt x="58" y="11"/>
                  </a:lnTo>
                  <a:lnTo>
                    <a:pt x="20" y="11"/>
                  </a:lnTo>
                  <a:lnTo>
                    <a:pt x="62" y="74"/>
                  </a:lnTo>
                  <a:lnTo>
                    <a:pt x="58" y="76"/>
                  </a:lnTo>
                  <a:lnTo>
                    <a:pt x="62" y="74"/>
                  </a:lnTo>
                  <a:lnTo>
                    <a:pt x="62" y="7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5628" name="Freeform 561"/>
            <p:cNvSpPr>
              <a:spLocks noEditPoints="1"/>
            </p:cNvSpPr>
            <p:nvPr/>
          </p:nvSpPr>
          <p:spPr bwMode="auto">
            <a:xfrm>
              <a:off x="4752975" y="4405312"/>
              <a:ext cx="180975" cy="241300"/>
            </a:xfrm>
            <a:custGeom>
              <a:avLst/>
              <a:gdLst>
                <a:gd name="T0" fmla="*/ 0 w 114"/>
                <a:gd name="T1" fmla="*/ 241300 h 152"/>
                <a:gd name="T2" fmla="*/ 77788 w 114"/>
                <a:gd name="T3" fmla="*/ 120650 h 152"/>
                <a:gd name="T4" fmla="*/ 0 w 114"/>
                <a:gd name="T5" fmla="*/ 0 h 152"/>
                <a:gd name="T6" fmla="*/ 100012 w 114"/>
                <a:gd name="T7" fmla="*/ 0 h 152"/>
                <a:gd name="T8" fmla="*/ 180975 w 114"/>
                <a:gd name="T9" fmla="*/ 117475 h 152"/>
                <a:gd name="T10" fmla="*/ 100012 w 114"/>
                <a:gd name="T11" fmla="*/ 241300 h 152"/>
                <a:gd name="T12" fmla="*/ 0 w 114"/>
                <a:gd name="T13" fmla="*/ 241300 h 152"/>
                <a:gd name="T14" fmla="*/ 0 w 114"/>
                <a:gd name="T15" fmla="*/ 241300 h 152"/>
                <a:gd name="T16" fmla="*/ 100012 w 114"/>
                <a:gd name="T17" fmla="*/ 120650 h 152"/>
                <a:gd name="T18" fmla="*/ 31750 w 114"/>
                <a:gd name="T19" fmla="*/ 223838 h 152"/>
                <a:gd name="T20" fmla="*/ 92075 w 114"/>
                <a:gd name="T21" fmla="*/ 223838 h 152"/>
                <a:gd name="T22" fmla="*/ 160338 w 114"/>
                <a:gd name="T23" fmla="*/ 117475 h 152"/>
                <a:gd name="T24" fmla="*/ 92075 w 114"/>
                <a:gd name="T25" fmla="*/ 17462 h 152"/>
                <a:gd name="T26" fmla="*/ 31750 w 114"/>
                <a:gd name="T27" fmla="*/ 17462 h 152"/>
                <a:gd name="T28" fmla="*/ 96837 w 114"/>
                <a:gd name="T29" fmla="*/ 117475 h 152"/>
                <a:gd name="T30" fmla="*/ 88900 w 114"/>
                <a:gd name="T31" fmla="*/ 120650 h 152"/>
                <a:gd name="T32" fmla="*/ 96837 w 114"/>
                <a:gd name="T33" fmla="*/ 117475 h 152"/>
                <a:gd name="T34" fmla="*/ 100012 w 114"/>
                <a:gd name="T35" fmla="*/ 120650 h 152"/>
                <a:gd name="T36" fmla="*/ 100012 w 114"/>
                <a:gd name="T37" fmla="*/ 120650 h 1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4"/>
                <a:gd name="T58" fmla="*/ 0 h 152"/>
                <a:gd name="T59" fmla="*/ 114 w 114"/>
                <a:gd name="T60" fmla="*/ 152 h 1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4" h="152">
                  <a:moveTo>
                    <a:pt x="0" y="152"/>
                  </a:moveTo>
                  <a:lnTo>
                    <a:pt x="49" y="76"/>
                  </a:lnTo>
                  <a:lnTo>
                    <a:pt x="0" y="0"/>
                  </a:lnTo>
                  <a:lnTo>
                    <a:pt x="63" y="0"/>
                  </a:lnTo>
                  <a:lnTo>
                    <a:pt x="114" y="74"/>
                  </a:lnTo>
                  <a:lnTo>
                    <a:pt x="63" y="152"/>
                  </a:lnTo>
                  <a:lnTo>
                    <a:pt x="0" y="152"/>
                  </a:lnTo>
                  <a:close/>
                  <a:moveTo>
                    <a:pt x="63" y="76"/>
                  </a:moveTo>
                  <a:lnTo>
                    <a:pt x="20" y="141"/>
                  </a:lnTo>
                  <a:lnTo>
                    <a:pt x="58" y="141"/>
                  </a:lnTo>
                  <a:lnTo>
                    <a:pt x="101" y="74"/>
                  </a:lnTo>
                  <a:lnTo>
                    <a:pt x="58" y="11"/>
                  </a:lnTo>
                  <a:lnTo>
                    <a:pt x="20" y="11"/>
                  </a:lnTo>
                  <a:lnTo>
                    <a:pt x="61" y="74"/>
                  </a:lnTo>
                  <a:lnTo>
                    <a:pt x="56" y="76"/>
                  </a:lnTo>
                  <a:lnTo>
                    <a:pt x="61" y="74"/>
                  </a:lnTo>
                  <a:lnTo>
                    <a:pt x="63" y="7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5629" name="Freeform 562"/>
            <p:cNvSpPr>
              <a:spLocks noEditPoints="1"/>
            </p:cNvSpPr>
            <p:nvPr/>
          </p:nvSpPr>
          <p:spPr bwMode="auto">
            <a:xfrm>
              <a:off x="4643438" y="4405312"/>
              <a:ext cx="180975" cy="241300"/>
            </a:xfrm>
            <a:custGeom>
              <a:avLst/>
              <a:gdLst>
                <a:gd name="T0" fmla="*/ 0 w 114"/>
                <a:gd name="T1" fmla="*/ 241300 h 152"/>
                <a:gd name="T2" fmla="*/ 77788 w 114"/>
                <a:gd name="T3" fmla="*/ 120650 h 152"/>
                <a:gd name="T4" fmla="*/ 0 w 114"/>
                <a:gd name="T5" fmla="*/ 0 h 152"/>
                <a:gd name="T6" fmla="*/ 98425 w 114"/>
                <a:gd name="T7" fmla="*/ 0 h 152"/>
                <a:gd name="T8" fmla="*/ 180975 w 114"/>
                <a:gd name="T9" fmla="*/ 117475 h 152"/>
                <a:gd name="T10" fmla="*/ 98425 w 114"/>
                <a:gd name="T11" fmla="*/ 241300 h 152"/>
                <a:gd name="T12" fmla="*/ 0 w 114"/>
                <a:gd name="T13" fmla="*/ 241300 h 152"/>
                <a:gd name="T14" fmla="*/ 0 w 114"/>
                <a:gd name="T15" fmla="*/ 241300 h 152"/>
                <a:gd name="T16" fmla="*/ 98425 w 114"/>
                <a:gd name="T17" fmla="*/ 120650 h 152"/>
                <a:gd name="T18" fmla="*/ 31750 w 114"/>
                <a:gd name="T19" fmla="*/ 223838 h 152"/>
                <a:gd name="T20" fmla="*/ 92075 w 114"/>
                <a:gd name="T21" fmla="*/ 223838 h 152"/>
                <a:gd name="T22" fmla="*/ 158750 w 114"/>
                <a:gd name="T23" fmla="*/ 117475 h 152"/>
                <a:gd name="T24" fmla="*/ 92075 w 114"/>
                <a:gd name="T25" fmla="*/ 17462 h 152"/>
                <a:gd name="T26" fmla="*/ 31750 w 114"/>
                <a:gd name="T27" fmla="*/ 17462 h 152"/>
                <a:gd name="T28" fmla="*/ 95250 w 114"/>
                <a:gd name="T29" fmla="*/ 117475 h 152"/>
                <a:gd name="T30" fmla="*/ 88900 w 114"/>
                <a:gd name="T31" fmla="*/ 120650 h 152"/>
                <a:gd name="T32" fmla="*/ 95250 w 114"/>
                <a:gd name="T33" fmla="*/ 117475 h 152"/>
                <a:gd name="T34" fmla="*/ 98425 w 114"/>
                <a:gd name="T35" fmla="*/ 120650 h 152"/>
                <a:gd name="T36" fmla="*/ 98425 w 114"/>
                <a:gd name="T37" fmla="*/ 120650 h 1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4"/>
                <a:gd name="T58" fmla="*/ 0 h 152"/>
                <a:gd name="T59" fmla="*/ 114 w 114"/>
                <a:gd name="T60" fmla="*/ 152 h 1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4" h="152">
                  <a:moveTo>
                    <a:pt x="0" y="152"/>
                  </a:moveTo>
                  <a:lnTo>
                    <a:pt x="49" y="76"/>
                  </a:lnTo>
                  <a:lnTo>
                    <a:pt x="0" y="0"/>
                  </a:lnTo>
                  <a:lnTo>
                    <a:pt x="62" y="0"/>
                  </a:lnTo>
                  <a:lnTo>
                    <a:pt x="114" y="74"/>
                  </a:lnTo>
                  <a:lnTo>
                    <a:pt x="62" y="152"/>
                  </a:lnTo>
                  <a:lnTo>
                    <a:pt x="0" y="152"/>
                  </a:lnTo>
                  <a:close/>
                  <a:moveTo>
                    <a:pt x="62" y="76"/>
                  </a:moveTo>
                  <a:lnTo>
                    <a:pt x="20" y="141"/>
                  </a:lnTo>
                  <a:lnTo>
                    <a:pt x="58" y="141"/>
                  </a:lnTo>
                  <a:lnTo>
                    <a:pt x="100" y="74"/>
                  </a:lnTo>
                  <a:lnTo>
                    <a:pt x="58" y="11"/>
                  </a:lnTo>
                  <a:lnTo>
                    <a:pt x="20" y="11"/>
                  </a:lnTo>
                  <a:lnTo>
                    <a:pt x="60" y="74"/>
                  </a:lnTo>
                  <a:lnTo>
                    <a:pt x="56" y="76"/>
                  </a:lnTo>
                  <a:lnTo>
                    <a:pt x="60" y="74"/>
                  </a:lnTo>
                  <a:lnTo>
                    <a:pt x="62" y="7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5630" name="Freeform 563"/>
            <p:cNvSpPr>
              <a:spLocks noEditPoints="1"/>
            </p:cNvSpPr>
            <p:nvPr/>
          </p:nvSpPr>
          <p:spPr bwMode="auto">
            <a:xfrm>
              <a:off x="4532313" y="4405312"/>
              <a:ext cx="182563" cy="241300"/>
            </a:xfrm>
            <a:custGeom>
              <a:avLst/>
              <a:gdLst>
                <a:gd name="T0" fmla="*/ 0 w 115"/>
                <a:gd name="T1" fmla="*/ 241300 h 152"/>
                <a:gd name="T2" fmla="*/ 79375 w 115"/>
                <a:gd name="T3" fmla="*/ 120650 h 152"/>
                <a:gd name="T4" fmla="*/ 0 w 115"/>
                <a:gd name="T5" fmla="*/ 0 h 152"/>
                <a:gd name="T6" fmla="*/ 100013 w 115"/>
                <a:gd name="T7" fmla="*/ 0 h 152"/>
                <a:gd name="T8" fmla="*/ 182563 w 115"/>
                <a:gd name="T9" fmla="*/ 117475 h 152"/>
                <a:gd name="T10" fmla="*/ 100013 w 115"/>
                <a:gd name="T11" fmla="*/ 241300 h 152"/>
                <a:gd name="T12" fmla="*/ 0 w 115"/>
                <a:gd name="T13" fmla="*/ 241300 h 152"/>
                <a:gd name="T14" fmla="*/ 0 w 115"/>
                <a:gd name="T15" fmla="*/ 241300 h 152"/>
                <a:gd name="T16" fmla="*/ 100013 w 115"/>
                <a:gd name="T17" fmla="*/ 120650 h 152"/>
                <a:gd name="T18" fmla="*/ 31750 w 115"/>
                <a:gd name="T19" fmla="*/ 223838 h 152"/>
                <a:gd name="T20" fmla="*/ 93663 w 115"/>
                <a:gd name="T21" fmla="*/ 223838 h 152"/>
                <a:gd name="T22" fmla="*/ 160338 w 115"/>
                <a:gd name="T23" fmla="*/ 117475 h 152"/>
                <a:gd name="T24" fmla="*/ 93663 w 115"/>
                <a:gd name="T25" fmla="*/ 17462 h 152"/>
                <a:gd name="T26" fmla="*/ 31750 w 115"/>
                <a:gd name="T27" fmla="*/ 17462 h 152"/>
                <a:gd name="T28" fmla="*/ 96838 w 115"/>
                <a:gd name="T29" fmla="*/ 117475 h 152"/>
                <a:gd name="T30" fmla="*/ 88900 w 115"/>
                <a:gd name="T31" fmla="*/ 120650 h 152"/>
                <a:gd name="T32" fmla="*/ 96838 w 115"/>
                <a:gd name="T33" fmla="*/ 117475 h 152"/>
                <a:gd name="T34" fmla="*/ 100013 w 115"/>
                <a:gd name="T35" fmla="*/ 120650 h 152"/>
                <a:gd name="T36" fmla="*/ 100013 w 115"/>
                <a:gd name="T37" fmla="*/ 120650 h 1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5"/>
                <a:gd name="T58" fmla="*/ 0 h 152"/>
                <a:gd name="T59" fmla="*/ 115 w 115"/>
                <a:gd name="T60" fmla="*/ 152 h 1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5" h="152">
                  <a:moveTo>
                    <a:pt x="0" y="152"/>
                  </a:moveTo>
                  <a:lnTo>
                    <a:pt x="50" y="76"/>
                  </a:lnTo>
                  <a:lnTo>
                    <a:pt x="0" y="0"/>
                  </a:lnTo>
                  <a:lnTo>
                    <a:pt x="63" y="0"/>
                  </a:lnTo>
                  <a:lnTo>
                    <a:pt x="115" y="74"/>
                  </a:lnTo>
                  <a:lnTo>
                    <a:pt x="63" y="152"/>
                  </a:lnTo>
                  <a:lnTo>
                    <a:pt x="0" y="152"/>
                  </a:lnTo>
                  <a:close/>
                  <a:moveTo>
                    <a:pt x="63" y="76"/>
                  </a:moveTo>
                  <a:lnTo>
                    <a:pt x="20" y="141"/>
                  </a:lnTo>
                  <a:lnTo>
                    <a:pt x="59" y="141"/>
                  </a:lnTo>
                  <a:lnTo>
                    <a:pt x="101" y="74"/>
                  </a:lnTo>
                  <a:lnTo>
                    <a:pt x="59" y="11"/>
                  </a:lnTo>
                  <a:lnTo>
                    <a:pt x="20" y="11"/>
                  </a:lnTo>
                  <a:lnTo>
                    <a:pt x="61" y="74"/>
                  </a:lnTo>
                  <a:lnTo>
                    <a:pt x="56" y="76"/>
                  </a:lnTo>
                  <a:lnTo>
                    <a:pt x="61" y="74"/>
                  </a:lnTo>
                  <a:lnTo>
                    <a:pt x="63" y="7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5631" name="Freeform 564"/>
            <p:cNvSpPr>
              <a:spLocks noEditPoints="1"/>
            </p:cNvSpPr>
            <p:nvPr/>
          </p:nvSpPr>
          <p:spPr bwMode="auto">
            <a:xfrm>
              <a:off x="4419600" y="4405312"/>
              <a:ext cx="180975" cy="241300"/>
            </a:xfrm>
            <a:custGeom>
              <a:avLst/>
              <a:gdLst>
                <a:gd name="T0" fmla="*/ 0 w 114"/>
                <a:gd name="T1" fmla="*/ 241300 h 152"/>
                <a:gd name="T2" fmla="*/ 80963 w 114"/>
                <a:gd name="T3" fmla="*/ 120650 h 152"/>
                <a:gd name="T4" fmla="*/ 0 w 114"/>
                <a:gd name="T5" fmla="*/ 0 h 152"/>
                <a:gd name="T6" fmla="*/ 103188 w 114"/>
                <a:gd name="T7" fmla="*/ 0 h 152"/>
                <a:gd name="T8" fmla="*/ 180975 w 114"/>
                <a:gd name="T9" fmla="*/ 117475 h 152"/>
                <a:gd name="T10" fmla="*/ 103188 w 114"/>
                <a:gd name="T11" fmla="*/ 241300 h 152"/>
                <a:gd name="T12" fmla="*/ 0 w 114"/>
                <a:gd name="T13" fmla="*/ 241300 h 152"/>
                <a:gd name="T14" fmla="*/ 0 w 114"/>
                <a:gd name="T15" fmla="*/ 241300 h 152"/>
                <a:gd name="T16" fmla="*/ 103188 w 114"/>
                <a:gd name="T17" fmla="*/ 120650 h 152"/>
                <a:gd name="T18" fmla="*/ 31750 w 114"/>
                <a:gd name="T19" fmla="*/ 223838 h 152"/>
                <a:gd name="T20" fmla="*/ 92075 w 114"/>
                <a:gd name="T21" fmla="*/ 223838 h 152"/>
                <a:gd name="T22" fmla="*/ 158750 w 114"/>
                <a:gd name="T23" fmla="*/ 117475 h 152"/>
                <a:gd name="T24" fmla="*/ 92075 w 114"/>
                <a:gd name="T25" fmla="*/ 17462 h 152"/>
                <a:gd name="T26" fmla="*/ 31750 w 114"/>
                <a:gd name="T27" fmla="*/ 17462 h 152"/>
                <a:gd name="T28" fmla="*/ 98425 w 114"/>
                <a:gd name="T29" fmla="*/ 117475 h 152"/>
                <a:gd name="T30" fmla="*/ 92075 w 114"/>
                <a:gd name="T31" fmla="*/ 120650 h 152"/>
                <a:gd name="T32" fmla="*/ 98425 w 114"/>
                <a:gd name="T33" fmla="*/ 117475 h 152"/>
                <a:gd name="T34" fmla="*/ 103188 w 114"/>
                <a:gd name="T35" fmla="*/ 120650 h 152"/>
                <a:gd name="T36" fmla="*/ 103188 w 114"/>
                <a:gd name="T37" fmla="*/ 120650 h 1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4"/>
                <a:gd name="T58" fmla="*/ 0 h 152"/>
                <a:gd name="T59" fmla="*/ 114 w 114"/>
                <a:gd name="T60" fmla="*/ 152 h 1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4" h="152">
                  <a:moveTo>
                    <a:pt x="0" y="152"/>
                  </a:moveTo>
                  <a:lnTo>
                    <a:pt x="51" y="76"/>
                  </a:lnTo>
                  <a:lnTo>
                    <a:pt x="0" y="0"/>
                  </a:lnTo>
                  <a:lnTo>
                    <a:pt x="65" y="0"/>
                  </a:lnTo>
                  <a:lnTo>
                    <a:pt x="114" y="74"/>
                  </a:lnTo>
                  <a:lnTo>
                    <a:pt x="65" y="152"/>
                  </a:lnTo>
                  <a:lnTo>
                    <a:pt x="0" y="152"/>
                  </a:lnTo>
                  <a:close/>
                  <a:moveTo>
                    <a:pt x="65" y="76"/>
                  </a:moveTo>
                  <a:lnTo>
                    <a:pt x="20" y="141"/>
                  </a:lnTo>
                  <a:lnTo>
                    <a:pt x="58" y="141"/>
                  </a:lnTo>
                  <a:lnTo>
                    <a:pt x="100" y="74"/>
                  </a:lnTo>
                  <a:lnTo>
                    <a:pt x="58" y="11"/>
                  </a:lnTo>
                  <a:lnTo>
                    <a:pt x="20" y="11"/>
                  </a:lnTo>
                  <a:lnTo>
                    <a:pt x="62" y="74"/>
                  </a:lnTo>
                  <a:lnTo>
                    <a:pt x="58" y="76"/>
                  </a:lnTo>
                  <a:lnTo>
                    <a:pt x="62" y="74"/>
                  </a:lnTo>
                  <a:lnTo>
                    <a:pt x="65" y="7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5632" name="Freeform 565"/>
            <p:cNvSpPr>
              <a:spLocks noEditPoints="1"/>
            </p:cNvSpPr>
            <p:nvPr/>
          </p:nvSpPr>
          <p:spPr bwMode="auto">
            <a:xfrm>
              <a:off x="4308475" y="4405312"/>
              <a:ext cx="180975" cy="241300"/>
            </a:xfrm>
            <a:custGeom>
              <a:avLst/>
              <a:gdLst>
                <a:gd name="T0" fmla="*/ 0 w 114"/>
                <a:gd name="T1" fmla="*/ 241300 h 152"/>
                <a:gd name="T2" fmla="*/ 82550 w 114"/>
                <a:gd name="T3" fmla="*/ 120650 h 152"/>
                <a:gd name="T4" fmla="*/ 0 w 114"/>
                <a:gd name="T5" fmla="*/ 0 h 152"/>
                <a:gd name="T6" fmla="*/ 100012 w 114"/>
                <a:gd name="T7" fmla="*/ 0 h 152"/>
                <a:gd name="T8" fmla="*/ 180975 w 114"/>
                <a:gd name="T9" fmla="*/ 117475 h 152"/>
                <a:gd name="T10" fmla="*/ 103188 w 114"/>
                <a:gd name="T11" fmla="*/ 241300 h 152"/>
                <a:gd name="T12" fmla="*/ 0 w 114"/>
                <a:gd name="T13" fmla="*/ 241300 h 152"/>
                <a:gd name="T14" fmla="*/ 0 w 114"/>
                <a:gd name="T15" fmla="*/ 241300 h 152"/>
                <a:gd name="T16" fmla="*/ 103188 w 114"/>
                <a:gd name="T17" fmla="*/ 120650 h 152"/>
                <a:gd name="T18" fmla="*/ 31750 w 114"/>
                <a:gd name="T19" fmla="*/ 223838 h 152"/>
                <a:gd name="T20" fmla="*/ 93662 w 114"/>
                <a:gd name="T21" fmla="*/ 223838 h 152"/>
                <a:gd name="T22" fmla="*/ 160338 w 114"/>
                <a:gd name="T23" fmla="*/ 117475 h 152"/>
                <a:gd name="T24" fmla="*/ 93662 w 114"/>
                <a:gd name="T25" fmla="*/ 17462 h 152"/>
                <a:gd name="T26" fmla="*/ 31750 w 114"/>
                <a:gd name="T27" fmla="*/ 17462 h 152"/>
                <a:gd name="T28" fmla="*/ 100012 w 114"/>
                <a:gd name="T29" fmla="*/ 117475 h 152"/>
                <a:gd name="T30" fmla="*/ 93662 w 114"/>
                <a:gd name="T31" fmla="*/ 120650 h 152"/>
                <a:gd name="T32" fmla="*/ 100012 w 114"/>
                <a:gd name="T33" fmla="*/ 117475 h 152"/>
                <a:gd name="T34" fmla="*/ 103188 w 114"/>
                <a:gd name="T35" fmla="*/ 120650 h 152"/>
                <a:gd name="T36" fmla="*/ 103188 w 114"/>
                <a:gd name="T37" fmla="*/ 120650 h 1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4"/>
                <a:gd name="T58" fmla="*/ 0 h 152"/>
                <a:gd name="T59" fmla="*/ 114 w 114"/>
                <a:gd name="T60" fmla="*/ 152 h 1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4" h="152">
                  <a:moveTo>
                    <a:pt x="0" y="152"/>
                  </a:moveTo>
                  <a:lnTo>
                    <a:pt x="52" y="76"/>
                  </a:lnTo>
                  <a:lnTo>
                    <a:pt x="0" y="0"/>
                  </a:lnTo>
                  <a:lnTo>
                    <a:pt x="63" y="0"/>
                  </a:lnTo>
                  <a:lnTo>
                    <a:pt x="114" y="74"/>
                  </a:lnTo>
                  <a:lnTo>
                    <a:pt x="65" y="152"/>
                  </a:lnTo>
                  <a:lnTo>
                    <a:pt x="0" y="152"/>
                  </a:lnTo>
                  <a:close/>
                  <a:moveTo>
                    <a:pt x="65" y="76"/>
                  </a:moveTo>
                  <a:lnTo>
                    <a:pt x="20" y="141"/>
                  </a:lnTo>
                  <a:lnTo>
                    <a:pt x="59" y="141"/>
                  </a:lnTo>
                  <a:lnTo>
                    <a:pt x="101" y="74"/>
                  </a:lnTo>
                  <a:lnTo>
                    <a:pt x="59" y="11"/>
                  </a:lnTo>
                  <a:lnTo>
                    <a:pt x="20" y="11"/>
                  </a:lnTo>
                  <a:lnTo>
                    <a:pt x="63" y="74"/>
                  </a:lnTo>
                  <a:lnTo>
                    <a:pt x="59" y="76"/>
                  </a:lnTo>
                  <a:lnTo>
                    <a:pt x="63" y="74"/>
                  </a:lnTo>
                  <a:lnTo>
                    <a:pt x="65" y="7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5633" name="Freeform 566"/>
            <p:cNvSpPr>
              <a:spLocks noEditPoints="1"/>
            </p:cNvSpPr>
            <p:nvPr/>
          </p:nvSpPr>
          <p:spPr bwMode="auto">
            <a:xfrm>
              <a:off x="4191000" y="4405312"/>
              <a:ext cx="182563" cy="241300"/>
            </a:xfrm>
            <a:custGeom>
              <a:avLst/>
              <a:gdLst>
                <a:gd name="T0" fmla="*/ 0 w 115"/>
                <a:gd name="T1" fmla="*/ 241300 h 152"/>
                <a:gd name="T2" fmla="*/ 82550 w 115"/>
                <a:gd name="T3" fmla="*/ 120650 h 152"/>
                <a:gd name="T4" fmla="*/ 0 w 115"/>
                <a:gd name="T5" fmla="*/ 0 h 152"/>
                <a:gd name="T6" fmla="*/ 103188 w 115"/>
                <a:gd name="T7" fmla="*/ 0 h 152"/>
                <a:gd name="T8" fmla="*/ 182563 w 115"/>
                <a:gd name="T9" fmla="*/ 117475 h 152"/>
                <a:gd name="T10" fmla="*/ 103188 w 115"/>
                <a:gd name="T11" fmla="*/ 241300 h 152"/>
                <a:gd name="T12" fmla="*/ 0 w 115"/>
                <a:gd name="T13" fmla="*/ 241300 h 152"/>
                <a:gd name="T14" fmla="*/ 0 w 115"/>
                <a:gd name="T15" fmla="*/ 241300 h 152"/>
                <a:gd name="T16" fmla="*/ 103188 w 115"/>
                <a:gd name="T17" fmla="*/ 120650 h 152"/>
                <a:gd name="T18" fmla="*/ 33338 w 115"/>
                <a:gd name="T19" fmla="*/ 223838 h 152"/>
                <a:gd name="T20" fmla="*/ 93663 w 115"/>
                <a:gd name="T21" fmla="*/ 223838 h 152"/>
                <a:gd name="T22" fmla="*/ 160338 w 115"/>
                <a:gd name="T23" fmla="*/ 117475 h 152"/>
                <a:gd name="T24" fmla="*/ 93663 w 115"/>
                <a:gd name="T25" fmla="*/ 17462 h 152"/>
                <a:gd name="T26" fmla="*/ 33338 w 115"/>
                <a:gd name="T27" fmla="*/ 17462 h 152"/>
                <a:gd name="T28" fmla="*/ 100013 w 115"/>
                <a:gd name="T29" fmla="*/ 117475 h 152"/>
                <a:gd name="T30" fmla="*/ 93663 w 115"/>
                <a:gd name="T31" fmla="*/ 120650 h 152"/>
                <a:gd name="T32" fmla="*/ 100013 w 115"/>
                <a:gd name="T33" fmla="*/ 117475 h 152"/>
                <a:gd name="T34" fmla="*/ 103188 w 115"/>
                <a:gd name="T35" fmla="*/ 120650 h 152"/>
                <a:gd name="T36" fmla="*/ 103188 w 115"/>
                <a:gd name="T37" fmla="*/ 120650 h 1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5"/>
                <a:gd name="T58" fmla="*/ 0 h 152"/>
                <a:gd name="T59" fmla="*/ 115 w 115"/>
                <a:gd name="T60" fmla="*/ 152 h 1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5" h="152">
                  <a:moveTo>
                    <a:pt x="0" y="152"/>
                  </a:moveTo>
                  <a:lnTo>
                    <a:pt x="52" y="76"/>
                  </a:lnTo>
                  <a:lnTo>
                    <a:pt x="0" y="0"/>
                  </a:lnTo>
                  <a:lnTo>
                    <a:pt x="65" y="0"/>
                  </a:lnTo>
                  <a:lnTo>
                    <a:pt x="115" y="74"/>
                  </a:lnTo>
                  <a:lnTo>
                    <a:pt x="65" y="152"/>
                  </a:lnTo>
                  <a:lnTo>
                    <a:pt x="0" y="152"/>
                  </a:lnTo>
                  <a:close/>
                  <a:moveTo>
                    <a:pt x="65" y="76"/>
                  </a:moveTo>
                  <a:lnTo>
                    <a:pt x="21" y="141"/>
                  </a:lnTo>
                  <a:lnTo>
                    <a:pt x="59" y="141"/>
                  </a:lnTo>
                  <a:lnTo>
                    <a:pt x="101" y="74"/>
                  </a:lnTo>
                  <a:lnTo>
                    <a:pt x="59" y="11"/>
                  </a:lnTo>
                  <a:lnTo>
                    <a:pt x="21" y="11"/>
                  </a:lnTo>
                  <a:lnTo>
                    <a:pt x="63" y="74"/>
                  </a:lnTo>
                  <a:lnTo>
                    <a:pt x="59" y="76"/>
                  </a:lnTo>
                  <a:lnTo>
                    <a:pt x="63" y="74"/>
                  </a:lnTo>
                  <a:lnTo>
                    <a:pt x="65" y="7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5634" name="Freeform 567"/>
            <p:cNvSpPr>
              <a:spLocks noEditPoints="1"/>
            </p:cNvSpPr>
            <p:nvPr/>
          </p:nvSpPr>
          <p:spPr bwMode="auto">
            <a:xfrm>
              <a:off x="4081463" y="4405312"/>
              <a:ext cx="180975" cy="241300"/>
            </a:xfrm>
            <a:custGeom>
              <a:avLst/>
              <a:gdLst>
                <a:gd name="T0" fmla="*/ 0 w 114"/>
                <a:gd name="T1" fmla="*/ 241300 h 152"/>
                <a:gd name="T2" fmla="*/ 82550 w 114"/>
                <a:gd name="T3" fmla="*/ 120650 h 152"/>
                <a:gd name="T4" fmla="*/ 0 w 114"/>
                <a:gd name="T5" fmla="*/ 0 h 152"/>
                <a:gd name="T6" fmla="*/ 103188 w 114"/>
                <a:gd name="T7" fmla="*/ 0 h 152"/>
                <a:gd name="T8" fmla="*/ 180975 w 114"/>
                <a:gd name="T9" fmla="*/ 117475 h 152"/>
                <a:gd name="T10" fmla="*/ 103188 w 114"/>
                <a:gd name="T11" fmla="*/ 241300 h 152"/>
                <a:gd name="T12" fmla="*/ 0 w 114"/>
                <a:gd name="T13" fmla="*/ 241300 h 152"/>
                <a:gd name="T14" fmla="*/ 0 w 114"/>
                <a:gd name="T15" fmla="*/ 241300 h 152"/>
                <a:gd name="T16" fmla="*/ 103188 w 114"/>
                <a:gd name="T17" fmla="*/ 120650 h 152"/>
                <a:gd name="T18" fmla="*/ 31750 w 114"/>
                <a:gd name="T19" fmla="*/ 223838 h 152"/>
                <a:gd name="T20" fmla="*/ 92075 w 114"/>
                <a:gd name="T21" fmla="*/ 223838 h 152"/>
                <a:gd name="T22" fmla="*/ 160338 w 114"/>
                <a:gd name="T23" fmla="*/ 117475 h 152"/>
                <a:gd name="T24" fmla="*/ 92075 w 114"/>
                <a:gd name="T25" fmla="*/ 17462 h 152"/>
                <a:gd name="T26" fmla="*/ 31750 w 114"/>
                <a:gd name="T27" fmla="*/ 17462 h 152"/>
                <a:gd name="T28" fmla="*/ 100012 w 114"/>
                <a:gd name="T29" fmla="*/ 117475 h 152"/>
                <a:gd name="T30" fmla="*/ 92075 w 114"/>
                <a:gd name="T31" fmla="*/ 120650 h 152"/>
                <a:gd name="T32" fmla="*/ 100012 w 114"/>
                <a:gd name="T33" fmla="*/ 117475 h 152"/>
                <a:gd name="T34" fmla="*/ 103188 w 114"/>
                <a:gd name="T35" fmla="*/ 120650 h 152"/>
                <a:gd name="T36" fmla="*/ 103188 w 114"/>
                <a:gd name="T37" fmla="*/ 120650 h 1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4"/>
                <a:gd name="T58" fmla="*/ 0 h 152"/>
                <a:gd name="T59" fmla="*/ 114 w 114"/>
                <a:gd name="T60" fmla="*/ 152 h 1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4" h="152">
                  <a:moveTo>
                    <a:pt x="0" y="152"/>
                  </a:moveTo>
                  <a:lnTo>
                    <a:pt x="52" y="76"/>
                  </a:lnTo>
                  <a:lnTo>
                    <a:pt x="0" y="0"/>
                  </a:lnTo>
                  <a:lnTo>
                    <a:pt x="65" y="0"/>
                  </a:lnTo>
                  <a:lnTo>
                    <a:pt x="114" y="74"/>
                  </a:lnTo>
                  <a:lnTo>
                    <a:pt x="65" y="152"/>
                  </a:lnTo>
                  <a:lnTo>
                    <a:pt x="0" y="152"/>
                  </a:lnTo>
                  <a:close/>
                  <a:moveTo>
                    <a:pt x="65" y="76"/>
                  </a:moveTo>
                  <a:lnTo>
                    <a:pt x="20" y="141"/>
                  </a:lnTo>
                  <a:lnTo>
                    <a:pt x="58" y="141"/>
                  </a:lnTo>
                  <a:lnTo>
                    <a:pt x="101" y="74"/>
                  </a:lnTo>
                  <a:lnTo>
                    <a:pt x="58" y="11"/>
                  </a:lnTo>
                  <a:lnTo>
                    <a:pt x="20" y="11"/>
                  </a:lnTo>
                  <a:lnTo>
                    <a:pt x="63" y="74"/>
                  </a:lnTo>
                  <a:lnTo>
                    <a:pt x="58" y="76"/>
                  </a:lnTo>
                  <a:lnTo>
                    <a:pt x="63" y="74"/>
                  </a:lnTo>
                  <a:lnTo>
                    <a:pt x="65" y="7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5635" name="Freeform 568"/>
            <p:cNvSpPr>
              <a:spLocks noEditPoints="1"/>
            </p:cNvSpPr>
            <p:nvPr/>
          </p:nvSpPr>
          <p:spPr bwMode="auto">
            <a:xfrm>
              <a:off x="3967163" y="4405312"/>
              <a:ext cx="185738" cy="241300"/>
            </a:xfrm>
            <a:custGeom>
              <a:avLst/>
              <a:gdLst>
                <a:gd name="T0" fmla="*/ 0 w 117"/>
                <a:gd name="T1" fmla="*/ 241300 h 152"/>
                <a:gd name="T2" fmla="*/ 82550 w 117"/>
                <a:gd name="T3" fmla="*/ 120650 h 152"/>
                <a:gd name="T4" fmla="*/ 4763 w 117"/>
                <a:gd name="T5" fmla="*/ 0 h 152"/>
                <a:gd name="T6" fmla="*/ 103188 w 117"/>
                <a:gd name="T7" fmla="*/ 0 h 152"/>
                <a:gd name="T8" fmla="*/ 185738 w 117"/>
                <a:gd name="T9" fmla="*/ 117475 h 152"/>
                <a:gd name="T10" fmla="*/ 103188 w 117"/>
                <a:gd name="T11" fmla="*/ 241300 h 152"/>
                <a:gd name="T12" fmla="*/ 0 w 117"/>
                <a:gd name="T13" fmla="*/ 241300 h 152"/>
                <a:gd name="T14" fmla="*/ 0 w 117"/>
                <a:gd name="T15" fmla="*/ 241300 h 152"/>
                <a:gd name="T16" fmla="*/ 103188 w 117"/>
                <a:gd name="T17" fmla="*/ 120650 h 152"/>
                <a:gd name="T18" fmla="*/ 36513 w 117"/>
                <a:gd name="T19" fmla="*/ 223838 h 152"/>
                <a:gd name="T20" fmla="*/ 93663 w 117"/>
                <a:gd name="T21" fmla="*/ 223838 h 152"/>
                <a:gd name="T22" fmla="*/ 163513 w 117"/>
                <a:gd name="T23" fmla="*/ 117475 h 152"/>
                <a:gd name="T24" fmla="*/ 93663 w 117"/>
                <a:gd name="T25" fmla="*/ 17462 h 152"/>
                <a:gd name="T26" fmla="*/ 36513 w 117"/>
                <a:gd name="T27" fmla="*/ 17462 h 152"/>
                <a:gd name="T28" fmla="*/ 100013 w 117"/>
                <a:gd name="T29" fmla="*/ 117475 h 152"/>
                <a:gd name="T30" fmla="*/ 93663 w 117"/>
                <a:gd name="T31" fmla="*/ 120650 h 152"/>
                <a:gd name="T32" fmla="*/ 100013 w 117"/>
                <a:gd name="T33" fmla="*/ 117475 h 152"/>
                <a:gd name="T34" fmla="*/ 103188 w 117"/>
                <a:gd name="T35" fmla="*/ 120650 h 152"/>
                <a:gd name="T36" fmla="*/ 103188 w 117"/>
                <a:gd name="T37" fmla="*/ 120650 h 1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7"/>
                <a:gd name="T58" fmla="*/ 0 h 152"/>
                <a:gd name="T59" fmla="*/ 117 w 117"/>
                <a:gd name="T60" fmla="*/ 152 h 1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7" h="152">
                  <a:moveTo>
                    <a:pt x="0" y="152"/>
                  </a:moveTo>
                  <a:lnTo>
                    <a:pt x="52" y="76"/>
                  </a:lnTo>
                  <a:lnTo>
                    <a:pt x="3" y="0"/>
                  </a:lnTo>
                  <a:lnTo>
                    <a:pt x="65" y="0"/>
                  </a:lnTo>
                  <a:lnTo>
                    <a:pt x="117" y="74"/>
                  </a:lnTo>
                  <a:lnTo>
                    <a:pt x="65" y="152"/>
                  </a:lnTo>
                  <a:lnTo>
                    <a:pt x="0" y="152"/>
                  </a:lnTo>
                  <a:close/>
                  <a:moveTo>
                    <a:pt x="65" y="76"/>
                  </a:moveTo>
                  <a:lnTo>
                    <a:pt x="23" y="141"/>
                  </a:lnTo>
                  <a:lnTo>
                    <a:pt x="59" y="141"/>
                  </a:lnTo>
                  <a:lnTo>
                    <a:pt x="103" y="74"/>
                  </a:lnTo>
                  <a:lnTo>
                    <a:pt x="59" y="11"/>
                  </a:lnTo>
                  <a:lnTo>
                    <a:pt x="23" y="11"/>
                  </a:lnTo>
                  <a:lnTo>
                    <a:pt x="63" y="74"/>
                  </a:lnTo>
                  <a:lnTo>
                    <a:pt x="59" y="76"/>
                  </a:lnTo>
                  <a:lnTo>
                    <a:pt x="63" y="74"/>
                  </a:lnTo>
                  <a:lnTo>
                    <a:pt x="65" y="7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25636" name="Freeform 569"/>
            <p:cNvSpPr>
              <a:spLocks noEditPoints="1"/>
            </p:cNvSpPr>
            <p:nvPr/>
          </p:nvSpPr>
          <p:spPr bwMode="auto">
            <a:xfrm>
              <a:off x="3857625" y="4405312"/>
              <a:ext cx="184150" cy="241300"/>
            </a:xfrm>
            <a:custGeom>
              <a:avLst/>
              <a:gdLst>
                <a:gd name="T0" fmla="*/ 0 w 116"/>
                <a:gd name="T1" fmla="*/ 241300 h 152"/>
                <a:gd name="T2" fmla="*/ 82550 w 116"/>
                <a:gd name="T3" fmla="*/ 120650 h 152"/>
                <a:gd name="T4" fmla="*/ 0 w 116"/>
                <a:gd name="T5" fmla="*/ 0 h 152"/>
                <a:gd name="T6" fmla="*/ 103188 w 116"/>
                <a:gd name="T7" fmla="*/ 0 h 152"/>
                <a:gd name="T8" fmla="*/ 184150 w 116"/>
                <a:gd name="T9" fmla="*/ 117475 h 152"/>
                <a:gd name="T10" fmla="*/ 103188 w 116"/>
                <a:gd name="T11" fmla="*/ 241300 h 152"/>
                <a:gd name="T12" fmla="*/ 0 w 116"/>
                <a:gd name="T13" fmla="*/ 241300 h 152"/>
                <a:gd name="T14" fmla="*/ 0 w 116"/>
                <a:gd name="T15" fmla="*/ 241300 h 152"/>
                <a:gd name="T16" fmla="*/ 103188 w 116"/>
                <a:gd name="T17" fmla="*/ 120650 h 152"/>
                <a:gd name="T18" fmla="*/ 34925 w 116"/>
                <a:gd name="T19" fmla="*/ 223838 h 152"/>
                <a:gd name="T20" fmla="*/ 92075 w 116"/>
                <a:gd name="T21" fmla="*/ 223838 h 152"/>
                <a:gd name="T22" fmla="*/ 163513 w 116"/>
                <a:gd name="T23" fmla="*/ 117475 h 152"/>
                <a:gd name="T24" fmla="*/ 92075 w 116"/>
                <a:gd name="T25" fmla="*/ 17462 h 152"/>
                <a:gd name="T26" fmla="*/ 34925 w 116"/>
                <a:gd name="T27" fmla="*/ 17462 h 152"/>
                <a:gd name="T28" fmla="*/ 100012 w 116"/>
                <a:gd name="T29" fmla="*/ 117475 h 152"/>
                <a:gd name="T30" fmla="*/ 92075 w 116"/>
                <a:gd name="T31" fmla="*/ 120650 h 152"/>
                <a:gd name="T32" fmla="*/ 100012 w 116"/>
                <a:gd name="T33" fmla="*/ 117475 h 152"/>
                <a:gd name="T34" fmla="*/ 103188 w 116"/>
                <a:gd name="T35" fmla="*/ 120650 h 152"/>
                <a:gd name="T36" fmla="*/ 103188 w 116"/>
                <a:gd name="T37" fmla="*/ 120650 h 1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6"/>
                <a:gd name="T58" fmla="*/ 0 h 152"/>
                <a:gd name="T59" fmla="*/ 116 w 116"/>
                <a:gd name="T60" fmla="*/ 152 h 1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6" h="152">
                  <a:moveTo>
                    <a:pt x="0" y="152"/>
                  </a:moveTo>
                  <a:lnTo>
                    <a:pt x="52" y="76"/>
                  </a:lnTo>
                  <a:lnTo>
                    <a:pt x="0" y="0"/>
                  </a:lnTo>
                  <a:lnTo>
                    <a:pt x="65" y="0"/>
                  </a:lnTo>
                  <a:lnTo>
                    <a:pt x="116" y="74"/>
                  </a:lnTo>
                  <a:lnTo>
                    <a:pt x="65" y="152"/>
                  </a:lnTo>
                  <a:lnTo>
                    <a:pt x="0" y="152"/>
                  </a:lnTo>
                  <a:close/>
                  <a:moveTo>
                    <a:pt x="65" y="76"/>
                  </a:moveTo>
                  <a:lnTo>
                    <a:pt x="22" y="141"/>
                  </a:lnTo>
                  <a:lnTo>
                    <a:pt x="58" y="141"/>
                  </a:lnTo>
                  <a:lnTo>
                    <a:pt x="103" y="74"/>
                  </a:lnTo>
                  <a:lnTo>
                    <a:pt x="58" y="11"/>
                  </a:lnTo>
                  <a:lnTo>
                    <a:pt x="22" y="11"/>
                  </a:lnTo>
                  <a:lnTo>
                    <a:pt x="63" y="74"/>
                  </a:lnTo>
                  <a:lnTo>
                    <a:pt x="58" y="76"/>
                  </a:lnTo>
                  <a:lnTo>
                    <a:pt x="63" y="74"/>
                  </a:lnTo>
                  <a:lnTo>
                    <a:pt x="65" y="7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</p:grpSp>
      <p:pic>
        <p:nvPicPr>
          <p:cNvPr id="85" name="Picture 4"/>
          <p:cNvPicPr>
            <a:picLocks noChangeAspect="1" noChangeArrowheads="1"/>
          </p:cNvPicPr>
          <p:nvPr/>
        </p:nvPicPr>
        <p:blipFill>
          <a:blip r:embed="rId3">
            <a:lum contrast="10000"/>
          </a:blip>
          <a:srcRect/>
          <a:stretch>
            <a:fillRect/>
          </a:stretch>
        </p:blipFill>
        <p:spPr bwMode="auto">
          <a:xfrm>
            <a:off x="3853543" y="4896640"/>
            <a:ext cx="5486400" cy="1961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6" name="Rectangle 85"/>
          <p:cNvSpPr/>
          <p:nvPr/>
        </p:nvSpPr>
        <p:spPr>
          <a:xfrm>
            <a:off x="5023205" y="266002"/>
            <a:ext cx="24264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WHY PLC ?</a:t>
            </a:r>
            <a:endParaRPr lang="en-IN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22" grpId="0"/>
      <p:bldP spid="25" grpId="0"/>
      <p:bldP spid="40" grpId="0"/>
      <p:bldP spid="43" grpId="0"/>
      <p:bldP spid="57" grpId="0"/>
      <p:bldP spid="6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8" name="Text Box 6"/>
          <p:cNvSpPr txBox="1">
            <a:spLocks noChangeArrowheads="1"/>
          </p:cNvSpPr>
          <p:nvPr/>
        </p:nvSpPr>
        <p:spPr bwMode="auto">
          <a:xfrm>
            <a:off x="2518206" y="314740"/>
            <a:ext cx="700281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Major Components of a Common PLC</a:t>
            </a:r>
          </a:p>
        </p:txBody>
      </p:sp>
      <p:sp>
        <p:nvSpPr>
          <p:cNvPr id="21509" name="Freeform 7"/>
          <p:cNvSpPr>
            <a:spLocks/>
          </p:cNvSpPr>
          <p:nvPr/>
        </p:nvSpPr>
        <p:spPr bwMode="auto">
          <a:xfrm>
            <a:off x="6610027" y="2317750"/>
            <a:ext cx="1955" cy="2681288"/>
          </a:xfrm>
          <a:custGeom>
            <a:avLst/>
            <a:gdLst>
              <a:gd name="T0" fmla="*/ 0 w 1588"/>
              <a:gd name="T1" fmla="*/ 0 h 1689"/>
              <a:gd name="T2" fmla="*/ 0 w 1588"/>
              <a:gd name="T3" fmla="*/ 2147483647 h 1689"/>
              <a:gd name="T4" fmla="*/ 0 w 1588"/>
              <a:gd name="T5" fmla="*/ 2147483647 h 1689"/>
              <a:gd name="T6" fmla="*/ 0 w 1588"/>
              <a:gd name="T7" fmla="*/ 0 h 1689"/>
              <a:gd name="T8" fmla="*/ 0 60000 65536"/>
              <a:gd name="T9" fmla="*/ 0 60000 65536"/>
              <a:gd name="T10" fmla="*/ 0 60000 65536"/>
              <a:gd name="T11" fmla="*/ 0 60000 65536"/>
              <a:gd name="T12" fmla="*/ 0 w 1588"/>
              <a:gd name="T13" fmla="*/ 0 h 1689"/>
              <a:gd name="T14" fmla="*/ 1588 w 1588"/>
              <a:gd name="T15" fmla="*/ 1689 h 16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88" h="1689">
                <a:moveTo>
                  <a:pt x="0" y="0"/>
                </a:moveTo>
                <a:lnTo>
                  <a:pt x="0" y="1689"/>
                </a:lnTo>
                <a:lnTo>
                  <a:pt x="0" y="1684"/>
                </a:lnTo>
                <a:lnTo>
                  <a:pt x="0" y="0"/>
                </a:lnTo>
                <a:close/>
              </a:path>
            </a:pathLst>
          </a:custGeom>
          <a:solidFill>
            <a:srgbClr val="C0C0C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grpSp>
        <p:nvGrpSpPr>
          <p:cNvPr id="2" name="Group 62"/>
          <p:cNvGrpSpPr>
            <a:grpSpLocks/>
          </p:cNvGrpSpPr>
          <p:nvPr/>
        </p:nvGrpSpPr>
        <p:grpSpPr bwMode="auto">
          <a:xfrm>
            <a:off x="4876410" y="2895602"/>
            <a:ext cx="2421591" cy="1355725"/>
            <a:chOff x="2304" y="1824"/>
            <a:chExt cx="1144" cy="854"/>
          </a:xfrm>
          <a:solidFill>
            <a:srgbClr val="FFCC00"/>
          </a:solidFill>
        </p:grpSpPr>
        <p:sp>
          <p:nvSpPr>
            <p:cNvPr id="21536" name="Rectangle 12"/>
            <p:cNvSpPr>
              <a:spLocks noChangeArrowheads="1"/>
            </p:cNvSpPr>
            <p:nvPr/>
          </p:nvSpPr>
          <p:spPr bwMode="auto">
            <a:xfrm>
              <a:off x="2304" y="1824"/>
              <a:ext cx="1144" cy="854"/>
            </a:xfrm>
            <a:prstGeom prst="rect">
              <a:avLst/>
            </a:prstGeom>
            <a:grp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/>
            </a:p>
          </p:txBody>
        </p:sp>
        <p:sp>
          <p:nvSpPr>
            <p:cNvPr id="21537" name="Rectangle 24"/>
            <p:cNvSpPr>
              <a:spLocks noChangeArrowheads="1"/>
            </p:cNvSpPr>
            <p:nvPr/>
          </p:nvSpPr>
          <p:spPr bwMode="auto">
            <a:xfrm>
              <a:off x="2448" y="2160"/>
              <a:ext cx="837" cy="144"/>
            </a:xfrm>
            <a:prstGeom prst="rect">
              <a:avLst/>
            </a:prstGeom>
            <a:grpFill/>
            <a:ln w="25400">
              <a:noFill/>
              <a:miter lim="800000"/>
              <a:headEnd/>
              <a:tailEnd/>
            </a:ln>
          </p:spPr>
          <p:txBody>
            <a:bodyPr lIns="12700" tIns="12700" rIns="12700" bIns="12700"/>
            <a:lstStyle/>
            <a:p>
              <a:pPr algn="ctr" eaLnBrk="0" hangingPunct="0"/>
              <a:r>
                <a:rPr lang="en-US" sz="14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PROCESSOR</a:t>
              </a:r>
            </a:p>
          </p:txBody>
        </p:sp>
      </p:grpSp>
      <p:sp>
        <p:nvSpPr>
          <p:cNvPr id="21511" name="Freeform 28"/>
          <p:cNvSpPr>
            <a:spLocks/>
          </p:cNvSpPr>
          <p:nvPr/>
        </p:nvSpPr>
        <p:spPr bwMode="auto">
          <a:xfrm>
            <a:off x="2007245" y="4651375"/>
            <a:ext cx="195447" cy="1068388"/>
          </a:xfrm>
          <a:custGeom>
            <a:avLst/>
            <a:gdLst>
              <a:gd name="T0" fmla="*/ 1253649 w 20000"/>
              <a:gd name="T1" fmla="*/ 0 h 20000"/>
              <a:gd name="T2" fmla="*/ 0 w 20000"/>
              <a:gd name="T3" fmla="*/ 0 h 20000"/>
              <a:gd name="T4" fmla="*/ 0 w 20000"/>
              <a:gd name="T5" fmla="*/ 56293636 h 20000"/>
              <a:gd name="T6" fmla="*/ 1060799 w 20000"/>
              <a:gd name="T7" fmla="*/ 57024146 h 20000"/>
              <a:gd name="T8" fmla="*/ 0 60000 65536"/>
              <a:gd name="T9" fmla="*/ 0 60000 65536"/>
              <a:gd name="T10" fmla="*/ 0 60000 65536"/>
              <a:gd name="T11" fmla="*/ 0 60000 65536"/>
              <a:gd name="T12" fmla="*/ 0 w 20000"/>
              <a:gd name="T13" fmla="*/ 0 h 20000"/>
              <a:gd name="T14" fmla="*/ 20000 w 20000"/>
              <a:gd name="T15" fmla="*/ 20000 h 20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0000" h="20000">
                <a:moveTo>
                  <a:pt x="19898" y="0"/>
                </a:moveTo>
                <a:lnTo>
                  <a:pt x="0" y="0"/>
                </a:lnTo>
                <a:lnTo>
                  <a:pt x="0" y="19727"/>
                </a:lnTo>
                <a:lnTo>
                  <a:pt x="16837" y="19983"/>
                </a:lnTo>
              </a:path>
            </a:pathLst>
          </a:custGeom>
          <a:noFill/>
          <a:ln w="25400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49192" name="Line 40"/>
          <p:cNvSpPr>
            <a:spLocks noChangeShapeType="1"/>
          </p:cNvSpPr>
          <p:nvPr/>
        </p:nvSpPr>
        <p:spPr bwMode="auto">
          <a:xfrm>
            <a:off x="6096002" y="4267200"/>
            <a:ext cx="1953" cy="6096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93" name="Line 41"/>
          <p:cNvSpPr>
            <a:spLocks noChangeShapeType="1"/>
          </p:cNvSpPr>
          <p:nvPr/>
        </p:nvSpPr>
        <p:spPr bwMode="auto">
          <a:xfrm rot="16200000" flipH="1">
            <a:off x="4571512" y="3276503"/>
            <a:ext cx="0" cy="609796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94" name="Line 42"/>
          <p:cNvSpPr>
            <a:spLocks noChangeShapeType="1"/>
          </p:cNvSpPr>
          <p:nvPr/>
        </p:nvSpPr>
        <p:spPr bwMode="auto">
          <a:xfrm rot="16200000" flipH="1">
            <a:off x="7620489" y="3276503"/>
            <a:ext cx="0" cy="609796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63"/>
          <p:cNvGrpSpPr>
            <a:grpSpLocks/>
          </p:cNvGrpSpPr>
          <p:nvPr/>
        </p:nvGrpSpPr>
        <p:grpSpPr bwMode="auto">
          <a:xfrm>
            <a:off x="5181308" y="1485900"/>
            <a:ext cx="1815704" cy="941388"/>
            <a:chOff x="2448" y="936"/>
            <a:chExt cx="858" cy="593"/>
          </a:xfrm>
        </p:grpSpPr>
        <p:sp>
          <p:nvSpPr>
            <p:cNvPr id="21534" name="Rectangle 11"/>
            <p:cNvSpPr>
              <a:spLocks noChangeArrowheads="1"/>
            </p:cNvSpPr>
            <p:nvPr/>
          </p:nvSpPr>
          <p:spPr bwMode="auto">
            <a:xfrm>
              <a:off x="2448" y="936"/>
              <a:ext cx="858" cy="593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/>
                <a:t>  </a:t>
              </a:r>
            </a:p>
          </p:txBody>
        </p:sp>
        <p:sp>
          <p:nvSpPr>
            <p:cNvPr id="21535" name="Rectangle 25"/>
            <p:cNvSpPr>
              <a:spLocks noChangeArrowheads="1"/>
            </p:cNvSpPr>
            <p:nvPr/>
          </p:nvSpPr>
          <p:spPr bwMode="auto">
            <a:xfrm>
              <a:off x="2496" y="1104"/>
              <a:ext cx="714" cy="310"/>
            </a:xfrm>
            <a:prstGeom prst="rect">
              <a:avLst/>
            </a:prstGeom>
            <a:solidFill>
              <a:schemeClr val="accent1"/>
            </a:solidFill>
            <a:ln w="25400">
              <a:noFill/>
              <a:miter lim="800000"/>
              <a:headEnd/>
              <a:tailEnd/>
            </a:ln>
          </p:spPr>
          <p:txBody>
            <a:bodyPr lIns="12700" tIns="12700" rIns="12700" bIns="12700"/>
            <a:lstStyle/>
            <a:p>
              <a:pPr algn="ctr" eaLnBrk="0" hangingPunct="0"/>
              <a:r>
                <a:rPr lang="en-US" sz="14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POWER</a:t>
              </a:r>
            </a:p>
            <a:p>
              <a:pPr algn="ctr" eaLnBrk="0" hangingPunct="0"/>
              <a:r>
                <a:rPr lang="en-US" sz="14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SUPPLY</a:t>
              </a:r>
              <a:endParaRPr lang="en-US" sz="1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9195" name="Line 43"/>
          <p:cNvSpPr>
            <a:spLocks noChangeShapeType="1"/>
          </p:cNvSpPr>
          <p:nvPr/>
        </p:nvSpPr>
        <p:spPr bwMode="auto">
          <a:xfrm rot="10800000" flipH="1" flipV="1">
            <a:off x="6096000" y="2438400"/>
            <a:ext cx="0" cy="457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" name="Group 64"/>
          <p:cNvGrpSpPr>
            <a:grpSpLocks/>
          </p:cNvGrpSpPr>
          <p:nvPr/>
        </p:nvGrpSpPr>
        <p:grpSpPr bwMode="auto">
          <a:xfrm>
            <a:off x="3217063" y="2590800"/>
            <a:ext cx="1049552" cy="1981200"/>
            <a:chOff x="1520" y="1632"/>
            <a:chExt cx="496" cy="1248"/>
          </a:xfrm>
        </p:grpSpPr>
        <p:sp>
          <p:nvSpPr>
            <p:cNvPr id="21532" name="Rectangle 14"/>
            <p:cNvSpPr>
              <a:spLocks noChangeArrowheads="1"/>
            </p:cNvSpPr>
            <p:nvPr/>
          </p:nvSpPr>
          <p:spPr bwMode="auto">
            <a:xfrm>
              <a:off x="1520" y="1632"/>
              <a:ext cx="496" cy="1248"/>
            </a:xfrm>
            <a:prstGeom prst="rect">
              <a:avLst/>
            </a:prstGeom>
            <a:solidFill>
              <a:srgbClr val="FF9999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/>
            </a:p>
          </p:txBody>
        </p:sp>
        <p:sp>
          <p:nvSpPr>
            <p:cNvPr id="21533" name="Rectangle 46"/>
            <p:cNvSpPr>
              <a:spLocks noChangeArrowheads="1"/>
            </p:cNvSpPr>
            <p:nvPr/>
          </p:nvSpPr>
          <p:spPr bwMode="auto">
            <a:xfrm>
              <a:off x="1616" y="1776"/>
              <a:ext cx="336" cy="912"/>
            </a:xfrm>
            <a:prstGeom prst="rect">
              <a:avLst/>
            </a:prstGeom>
            <a:solidFill>
              <a:srgbClr val="FF9999"/>
            </a:solidFill>
            <a:ln w="19050">
              <a:noFill/>
              <a:miter lim="800000"/>
              <a:headEnd/>
              <a:tailEnd/>
            </a:ln>
          </p:spPr>
          <p:txBody>
            <a:bodyPr lIns="12700" tIns="12700" rIns="12700" bIns="12700"/>
            <a:lstStyle/>
            <a:p>
              <a:pPr eaLnBrk="0" hangingPunct="0"/>
              <a:r>
                <a:rPr lang="en-US" sz="14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I     M</a:t>
              </a:r>
            </a:p>
            <a:p>
              <a:pPr eaLnBrk="0" hangingPunct="0"/>
              <a:r>
                <a:rPr lang="en-US" sz="14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N    O </a:t>
              </a:r>
            </a:p>
            <a:p>
              <a:pPr eaLnBrk="0" hangingPunct="0"/>
              <a:r>
                <a:rPr lang="en-US" sz="14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P    D </a:t>
              </a:r>
            </a:p>
            <a:p>
              <a:pPr eaLnBrk="0" hangingPunct="0"/>
              <a:r>
                <a:rPr lang="en-US" sz="14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U    U</a:t>
              </a:r>
            </a:p>
            <a:p>
              <a:pPr eaLnBrk="0" hangingPunct="0"/>
              <a:r>
                <a:rPr lang="en-US" sz="14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T    L</a:t>
              </a:r>
            </a:p>
            <a:p>
              <a:pPr eaLnBrk="0" hangingPunct="0"/>
              <a:r>
                <a:rPr lang="en-US" sz="14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     E </a:t>
              </a:r>
            </a:p>
            <a:p>
              <a:pPr eaLnBrk="0" hangingPunct="0"/>
              <a:endParaRPr lang="en-US" sz="1400" b="1" dirty="0">
                <a:latin typeface="Arial" pitchFamily="34" charset="0"/>
              </a:endParaRPr>
            </a:p>
          </p:txBody>
        </p:sp>
      </p:grpSp>
      <p:grpSp>
        <p:nvGrpSpPr>
          <p:cNvPr id="5" name="Group 65"/>
          <p:cNvGrpSpPr>
            <a:grpSpLocks/>
          </p:cNvGrpSpPr>
          <p:nvPr/>
        </p:nvGrpSpPr>
        <p:grpSpPr bwMode="auto">
          <a:xfrm>
            <a:off x="7925389" y="2590800"/>
            <a:ext cx="1049551" cy="1981200"/>
            <a:chOff x="3744" y="1632"/>
            <a:chExt cx="496" cy="1248"/>
          </a:xfrm>
        </p:grpSpPr>
        <p:sp>
          <p:nvSpPr>
            <p:cNvPr id="21530" name="Rectangle 50"/>
            <p:cNvSpPr>
              <a:spLocks noChangeArrowheads="1"/>
            </p:cNvSpPr>
            <p:nvPr/>
          </p:nvSpPr>
          <p:spPr bwMode="auto">
            <a:xfrm>
              <a:off x="3744" y="1632"/>
              <a:ext cx="496" cy="1248"/>
            </a:xfrm>
            <a:prstGeom prst="rect">
              <a:avLst/>
            </a:prstGeom>
            <a:solidFill>
              <a:srgbClr val="FF9999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/>
            </a:p>
          </p:txBody>
        </p:sp>
        <p:sp>
          <p:nvSpPr>
            <p:cNvPr id="21531" name="Rectangle 51"/>
            <p:cNvSpPr>
              <a:spLocks noChangeArrowheads="1"/>
            </p:cNvSpPr>
            <p:nvPr/>
          </p:nvSpPr>
          <p:spPr bwMode="auto">
            <a:xfrm>
              <a:off x="3840" y="1776"/>
              <a:ext cx="336" cy="912"/>
            </a:xfrm>
            <a:prstGeom prst="rect">
              <a:avLst/>
            </a:prstGeom>
            <a:solidFill>
              <a:srgbClr val="FF9999"/>
            </a:solidFill>
            <a:ln w="19050">
              <a:noFill/>
              <a:miter lim="800000"/>
              <a:headEnd/>
              <a:tailEnd/>
            </a:ln>
          </p:spPr>
          <p:txBody>
            <a:bodyPr lIns="12700" tIns="12700" rIns="12700" bIns="12700"/>
            <a:lstStyle/>
            <a:p>
              <a:pPr eaLnBrk="0" hangingPunct="0"/>
              <a:r>
                <a:rPr lang="en-US" sz="14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O  M      </a:t>
              </a:r>
            </a:p>
            <a:p>
              <a:pPr eaLnBrk="0" hangingPunct="0"/>
              <a:r>
                <a:rPr lang="en-US" sz="14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U  O</a:t>
              </a:r>
            </a:p>
            <a:p>
              <a:pPr eaLnBrk="0" hangingPunct="0"/>
              <a:r>
                <a:rPr lang="en-US" sz="14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T  D</a:t>
              </a:r>
            </a:p>
            <a:p>
              <a:pPr eaLnBrk="0" hangingPunct="0"/>
              <a:r>
                <a:rPr lang="en-US" sz="14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P  U</a:t>
              </a:r>
            </a:p>
            <a:p>
              <a:pPr eaLnBrk="0" hangingPunct="0"/>
              <a:r>
                <a:rPr lang="en-US" sz="14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U  L</a:t>
              </a:r>
            </a:p>
            <a:p>
              <a:pPr eaLnBrk="0" hangingPunct="0"/>
              <a:r>
                <a:rPr lang="en-US" sz="14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T  E</a:t>
              </a:r>
            </a:p>
            <a:p>
              <a:pPr eaLnBrk="0" hangingPunct="0"/>
              <a:endParaRPr lang="en-US" sz="1400" b="1" dirty="0">
                <a:latin typeface="Arial" pitchFamily="34" charset="0"/>
              </a:endParaRPr>
            </a:p>
          </p:txBody>
        </p:sp>
      </p:grpSp>
      <p:grpSp>
        <p:nvGrpSpPr>
          <p:cNvPr id="6" name="Group 66"/>
          <p:cNvGrpSpPr>
            <a:grpSpLocks/>
          </p:cNvGrpSpPr>
          <p:nvPr/>
        </p:nvGrpSpPr>
        <p:grpSpPr bwMode="auto">
          <a:xfrm>
            <a:off x="4978043" y="4876800"/>
            <a:ext cx="2194872" cy="914400"/>
            <a:chOff x="2352" y="3072"/>
            <a:chExt cx="1037" cy="576"/>
          </a:xfrm>
        </p:grpSpPr>
        <p:sp>
          <p:nvSpPr>
            <p:cNvPr id="21528" name="Rectangle 13"/>
            <p:cNvSpPr>
              <a:spLocks noChangeArrowheads="1"/>
            </p:cNvSpPr>
            <p:nvPr/>
          </p:nvSpPr>
          <p:spPr bwMode="auto">
            <a:xfrm>
              <a:off x="2352" y="3072"/>
              <a:ext cx="1037" cy="576"/>
            </a:xfrm>
            <a:prstGeom prst="rect">
              <a:avLst/>
            </a:prstGeom>
            <a:solidFill>
              <a:srgbClr val="9900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/>
            </a:p>
          </p:txBody>
        </p:sp>
        <p:sp>
          <p:nvSpPr>
            <p:cNvPr id="21529" name="Rectangle 52"/>
            <p:cNvSpPr>
              <a:spLocks noChangeArrowheads="1"/>
            </p:cNvSpPr>
            <p:nvPr/>
          </p:nvSpPr>
          <p:spPr bwMode="auto">
            <a:xfrm>
              <a:off x="2352" y="3216"/>
              <a:ext cx="1008" cy="24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lIns="12700" tIns="12700" rIns="12700" bIns="12700"/>
            <a:lstStyle/>
            <a:p>
              <a:pPr algn="ctr" eaLnBrk="0" hangingPunct="0"/>
              <a:r>
                <a:rPr lang="en-US" sz="14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PROGRAMMING DEVICE</a:t>
              </a:r>
            </a:p>
          </p:txBody>
        </p:sp>
      </p:grpSp>
      <p:grpSp>
        <p:nvGrpSpPr>
          <p:cNvPr id="7" name="Group 55"/>
          <p:cNvGrpSpPr>
            <a:grpSpLocks/>
          </p:cNvGrpSpPr>
          <p:nvPr/>
        </p:nvGrpSpPr>
        <p:grpSpPr bwMode="auto">
          <a:xfrm>
            <a:off x="1321225" y="3352800"/>
            <a:ext cx="1727753" cy="1835150"/>
            <a:chOff x="624" y="2016"/>
            <a:chExt cx="816" cy="1156"/>
          </a:xfrm>
        </p:grpSpPr>
        <p:sp>
          <p:nvSpPr>
            <p:cNvPr id="21525" name="Rectangle 27"/>
            <p:cNvSpPr>
              <a:spLocks noChangeArrowheads="1"/>
            </p:cNvSpPr>
            <p:nvPr/>
          </p:nvSpPr>
          <p:spPr bwMode="auto">
            <a:xfrm>
              <a:off x="672" y="2352"/>
              <a:ext cx="629" cy="32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lIns="12700" tIns="12700" rIns="12700" bIns="12700"/>
            <a:lstStyle/>
            <a:p>
              <a:pPr eaLnBrk="0" hangingPunct="0"/>
              <a:r>
                <a:rPr lang="en-US" sz="1400" b="1" spc="50" dirty="0">
                  <a:ln w="12700" cmpd="sng">
                    <a:solidFill>
                      <a:schemeClr val="accent6">
                        <a:satMod val="120000"/>
                        <a:shade val="80000"/>
                      </a:schemeClr>
                    </a:solidFill>
                    <a:prstDash val="solid"/>
                  </a:ln>
                  <a:solidFill>
                    <a:schemeClr val="accent6">
                      <a:tint val="1000"/>
                    </a:schemeClr>
                  </a:solidFill>
                  <a:effectLst>
                    <a:glow rad="53100">
                      <a:schemeClr val="accent6">
                        <a:satMod val="180000"/>
                        <a:alpha val="30000"/>
                      </a:schemeClr>
                    </a:glow>
                  </a:effectLst>
                  <a:latin typeface="Arial" pitchFamily="34" charset="0"/>
                </a:rPr>
                <a:t>From SENSORS</a:t>
              </a:r>
              <a:endParaRPr lang="en-US" sz="1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</a:endParaRPr>
            </a:p>
            <a:p>
              <a:pPr eaLnBrk="0" hangingPunct="0"/>
              <a:endParaRPr lang="en-US" sz="1000" dirty="0"/>
            </a:p>
          </p:txBody>
        </p:sp>
        <p:sp>
          <p:nvSpPr>
            <p:cNvPr id="21526" name="Rectangle 33"/>
            <p:cNvSpPr>
              <a:spLocks noChangeArrowheads="1"/>
            </p:cNvSpPr>
            <p:nvPr/>
          </p:nvSpPr>
          <p:spPr bwMode="auto">
            <a:xfrm>
              <a:off x="624" y="2688"/>
              <a:ext cx="732" cy="484"/>
            </a:xfrm>
            <a:prstGeom prst="rect">
              <a:avLst/>
            </a:prstGeom>
            <a:noFill/>
            <a:ln w="12700">
              <a:solidFill>
                <a:srgbClr val="FFFFFF"/>
              </a:solidFill>
              <a:prstDash val="sysDot"/>
              <a:miter lim="800000"/>
              <a:headEnd/>
              <a:tailEnd/>
            </a:ln>
          </p:spPr>
          <p:txBody>
            <a:bodyPr lIns="12700" tIns="12700" rIns="12700" bIns="12700"/>
            <a:lstStyle/>
            <a:p>
              <a:pPr algn="ctr" eaLnBrk="0" hangingPunct="0"/>
              <a:r>
                <a:rPr lang="en-US" b="1" dirty="0">
                  <a:solidFill>
                    <a:schemeClr val="bg2">
                      <a:lumMod val="40000"/>
                      <a:lumOff val="6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Pushbuttons,</a:t>
              </a:r>
            </a:p>
            <a:p>
              <a:pPr algn="ctr" eaLnBrk="0" hangingPunct="0"/>
              <a:r>
                <a:rPr lang="en-US" b="1" dirty="0">
                  <a:solidFill>
                    <a:schemeClr val="bg2">
                      <a:lumMod val="40000"/>
                      <a:lumOff val="6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contacts,</a:t>
              </a:r>
            </a:p>
            <a:p>
              <a:pPr algn="ctr" eaLnBrk="0" hangingPunct="0"/>
              <a:r>
                <a:rPr lang="en-US" b="1" dirty="0">
                  <a:solidFill>
                    <a:schemeClr val="bg2">
                      <a:lumMod val="40000"/>
                      <a:lumOff val="6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limit switches,</a:t>
              </a:r>
            </a:p>
            <a:p>
              <a:pPr algn="ctr" eaLnBrk="0" hangingPunct="0"/>
              <a:r>
                <a:rPr lang="en-US" b="1" dirty="0">
                  <a:solidFill>
                    <a:schemeClr val="bg2">
                      <a:lumMod val="40000"/>
                      <a:lumOff val="6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etc.</a:t>
              </a:r>
              <a:endParaRPr lang="en-US" sz="1200" b="1" dirty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527" name="AutoShape 54"/>
            <p:cNvSpPr>
              <a:spLocks noChangeArrowheads="1"/>
            </p:cNvSpPr>
            <p:nvPr/>
          </p:nvSpPr>
          <p:spPr bwMode="auto">
            <a:xfrm>
              <a:off x="672" y="2016"/>
              <a:ext cx="768" cy="288"/>
            </a:xfrm>
            <a:custGeom>
              <a:avLst/>
              <a:gdLst>
                <a:gd name="T0" fmla="*/ 1 w 21600"/>
                <a:gd name="T1" fmla="*/ 0 h 21600"/>
                <a:gd name="T2" fmla="*/ 0 w 21600"/>
                <a:gd name="T3" fmla="*/ 0 h 21600"/>
                <a:gd name="T4" fmla="*/ 1 w 21600"/>
                <a:gd name="T5" fmla="*/ 0 h 21600"/>
                <a:gd name="T6" fmla="*/ 1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</p:grpSp>
      <p:grpSp>
        <p:nvGrpSpPr>
          <p:cNvPr id="8" name="Group 67"/>
          <p:cNvGrpSpPr>
            <a:grpSpLocks/>
          </p:cNvGrpSpPr>
          <p:nvPr/>
        </p:nvGrpSpPr>
        <p:grpSpPr bwMode="auto">
          <a:xfrm>
            <a:off x="9144978" y="3429000"/>
            <a:ext cx="1624167" cy="1828800"/>
            <a:chOff x="4320" y="2160"/>
            <a:chExt cx="768" cy="1152"/>
          </a:xfrm>
        </p:grpSpPr>
        <p:sp>
          <p:nvSpPr>
            <p:cNvPr id="21522" name="Rectangle 57"/>
            <p:cNvSpPr>
              <a:spLocks noChangeArrowheads="1"/>
            </p:cNvSpPr>
            <p:nvPr/>
          </p:nvSpPr>
          <p:spPr bwMode="auto">
            <a:xfrm>
              <a:off x="4368" y="2504"/>
              <a:ext cx="629" cy="32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lIns="12700" tIns="12700" rIns="12700" bIns="12700"/>
            <a:lstStyle/>
            <a:p>
              <a:pPr eaLnBrk="0" hangingPunct="0"/>
              <a:r>
                <a:rPr lang="en-US" sz="1400" b="1" spc="50" dirty="0">
                  <a:ln w="12700" cmpd="sng">
                    <a:solidFill>
                      <a:schemeClr val="accent6">
                        <a:satMod val="120000"/>
                        <a:shade val="80000"/>
                      </a:schemeClr>
                    </a:solidFill>
                    <a:prstDash val="solid"/>
                  </a:ln>
                  <a:solidFill>
                    <a:schemeClr val="accent6">
                      <a:tint val="1000"/>
                    </a:schemeClr>
                  </a:solidFill>
                  <a:effectLst>
                    <a:glow rad="53100">
                      <a:schemeClr val="accent6">
                        <a:satMod val="180000"/>
                        <a:alpha val="30000"/>
                      </a:schemeClr>
                    </a:glow>
                  </a:effectLst>
                  <a:latin typeface="Arial" pitchFamily="34" charset="0"/>
                </a:rPr>
                <a:t>To</a:t>
              </a:r>
            </a:p>
            <a:p>
              <a:pPr eaLnBrk="0" hangingPunct="0"/>
              <a:r>
                <a:rPr lang="en-US" sz="1400" b="1" spc="50" dirty="0">
                  <a:ln w="12700" cmpd="sng">
                    <a:solidFill>
                      <a:schemeClr val="accent6">
                        <a:satMod val="120000"/>
                        <a:shade val="80000"/>
                      </a:schemeClr>
                    </a:solidFill>
                    <a:prstDash val="solid"/>
                  </a:ln>
                  <a:solidFill>
                    <a:schemeClr val="accent6">
                      <a:tint val="1000"/>
                    </a:schemeClr>
                  </a:solidFill>
                  <a:effectLst>
                    <a:glow rad="53100">
                      <a:schemeClr val="accent6">
                        <a:satMod val="180000"/>
                        <a:alpha val="30000"/>
                      </a:schemeClr>
                    </a:glow>
                  </a:effectLst>
                  <a:latin typeface="Arial" pitchFamily="34" charset="0"/>
                </a:rPr>
                <a:t>OUTPUT</a:t>
              </a:r>
              <a:endParaRPr lang="en-US" sz="1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</a:endParaRPr>
            </a:p>
            <a:p>
              <a:pPr eaLnBrk="0" hangingPunct="0"/>
              <a:endParaRPr lang="en-US" sz="1000" dirty="0"/>
            </a:p>
          </p:txBody>
        </p:sp>
        <p:sp>
          <p:nvSpPr>
            <p:cNvPr id="21523" name="Rectangle 58"/>
            <p:cNvSpPr>
              <a:spLocks noChangeArrowheads="1"/>
            </p:cNvSpPr>
            <p:nvPr/>
          </p:nvSpPr>
          <p:spPr bwMode="auto">
            <a:xfrm>
              <a:off x="4356" y="2828"/>
              <a:ext cx="732" cy="484"/>
            </a:xfrm>
            <a:prstGeom prst="rect">
              <a:avLst/>
            </a:prstGeom>
            <a:noFill/>
            <a:ln w="12700">
              <a:solidFill>
                <a:srgbClr val="FFFFFF"/>
              </a:solidFill>
              <a:prstDash val="sysDot"/>
              <a:miter lim="800000"/>
              <a:headEnd/>
              <a:tailEnd/>
            </a:ln>
          </p:spPr>
          <p:txBody>
            <a:bodyPr lIns="12700" tIns="12700" rIns="12700" bIns="12700"/>
            <a:lstStyle/>
            <a:p>
              <a:pPr algn="ctr" eaLnBrk="0" hangingPunct="0"/>
              <a:r>
                <a:rPr lang="en-US" b="1" dirty="0">
                  <a:solidFill>
                    <a:schemeClr val="bg2">
                      <a:lumMod val="40000"/>
                      <a:lumOff val="6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Solenoids, contactors, alarms</a:t>
              </a:r>
            </a:p>
            <a:p>
              <a:pPr algn="ctr" eaLnBrk="0" hangingPunct="0"/>
              <a:r>
                <a:rPr lang="en-US" b="1" dirty="0">
                  <a:solidFill>
                    <a:schemeClr val="bg2">
                      <a:lumMod val="40000"/>
                      <a:lumOff val="6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etc.</a:t>
              </a:r>
              <a:endParaRPr lang="en-US" sz="1200" b="1" dirty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524" name="AutoShape 59"/>
            <p:cNvSpPr>
              <a:spLocks noChangeArrowheads="1"/>
            </p:cNvSpPr>
            <p:nvPr/>
          </p:nvSpPr>
          <p:spPr bwMode="auto">
            <a:xfrm>
              <a:off x="4320" y="2160"/>
              <a:ext cx="768" cy="288"/>
            </a:xfrm>
            <a:custGeom>
              <a:avLst/>
              <a:gdLst>
                <a:gd name="T0" fmla="*/ 1 w 21600"/>
                <a:gd name="T1" fmla="*/ 0 h 21600"/>
                <a:gd name="T2" fmla="*/ 0 w 21600"/>
                <a:gd name="T3" fmla="*/ 0 h 21600"/>
                <a:gd name="T4" fmla="*/ 1 w 21600"/>
                <a:gd name="T5" fmla="*/ 0 h 21600"/>
                <a:gd name="T6" fmla="*/ 1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</p:grpSp>
      <p:sp>
        <p:nvSpPr>
          <p:cNvPr id="37" name="Bent Arrow 36"/>
          <p:cNvSpPr/>
          <p:nvPr/>
        </p:nvSpPr>
        <p:spPr>
          <a:xfrm rot="5400000">
            <a:off x="7414333" y="1450267"/>
            <a:ext cx="697648" cy="1302316"/>
          </a:xfrm>
          <a:prstGeom prst="ben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Bent Arrow 37"/>
          <p:cNvSpPr/>
          <p:nvPr/>
        </p:nvSpPr>
        <p:spPr>
          <a:xfrm rot="16200000" flipH="1">
            <a:off x="3849877" y="1411789"/>
            <a:ext cx="683773" cy="1414312"/>
          </a:xfrm>
          <a:prstGeom prst="bentArrow">
            <a:avLst>
              <a:gd name="adj1" fmla="val 25000"/>
              <a:gd name="adj2" fmla="val 21532"/>
              <a:gd name="adj3" fmla="val 25000"/>
              <a:gd name="adj4" fmla="val 43750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sndAc>
      <p:stSnd>
        <p:snd r:embed="rId2" name="voltag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9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9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9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9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9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9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9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9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9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9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92" grpId="0" animBg="1"/>
      <p:bldP spid="49193" grpId="0" animBg="1"/>
      <p:bldP spid="49194" grpId="0" animBg="1"/>
      <p:bldP spid="49195" grpId="0" animBg="1"/>
      <p:bldP spid="37" grpId="0" animBg="1"/>
      <p:bldP spid="3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1" y="0"/>
            <a:ext cx="10972800" cy="1143000"/>
          </a:xfrm>
        </p:spPr>
        <p:txBody>
          <a:bodyPr>
            <a:normAutofit/>
          </a:bodyPr>
          <a:lstStyle/>
          <a:p>
            <a:r>
              <a:rPr lang="en-IN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PLC Operation Sequence :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 flipH="1" flipV="1">
            <a:off x="8737600" y="3311847"/>
            <a:ext cx="2438401" cy="683628"/>
          </a:xfrm>
          <a:prstGeom prst="rect">
            <a:avLst/>
          </a:prstGeom>
          <a:noFill/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5858933" y="3436939"/>
            <a:ext cx="2296584" cy="321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lnSpc>
                <a:spcPct val="95000"/>
              </a:lnSpc>
            </a:pPr>
            <a:endParaRPr lang="en-US" sz="2200" b="1" dirty="0">
              <a:solidFill>
                <a:srgbClr val="000000"/>
              </a:solidFill>
              <a:latin typeface="Arial" pitchFamily="34" charset="0"/>
            </a:endParaRPr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00000" flipH="1" flipV="1">
            <a:off x="8737600" y="4411664"/>
            <a:ext cx="2438400" cy="682662"/>
          </a:xfrm>
          <a:prstGeom prst="rect">
            <a:avLst/>
          </a:prstGeom>
          <a:noFill/>
        </p:spPr>
      </p:pic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5516034" y="4537076"/>
            <a:ext cx="2639484" cy="321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lnSpc>
                <a:spcPct val="95000"/>
              </a:lnSpc>
            </a:pPr>
            <a:endParaRPr lang="en-US" sz="2200" b="1" dirty="0">
              <a:solidFill>
                <a:srgbClr val="000000"/>
              </a:solidFill>
              <a:latin typeface="Arial" pitchFamily="34" charset="0"/>
            </a:endParaRPr>
          </a:p>
        </p:txBody>
      </p:sp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0800000" flipH="1" flipV="1">
            <a:off x="8737600" y="5489223"/>
            <a:ext cx="2438400" cy="682661"/>
          </a:xfrm>
          <a:prstGeom prst="rect">
            <a:avLst/>
          </a:prstGeom>
          <a:noFill/>
        </p:spPr>
      </p:pic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5575301" y="5638801"/>
            <a:ext cx="2580217" cy="321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lnSpc>
                <a:spcPct val="95000"/>
              </a:lnSpc>
            </a:pPr>
            <a:endParaRPr lang="en-US" sz="2200" b="1" dirty="0">
              <a:solidFill>
                <a:srgbClr val="000000"/>
              </a:solidFill>
              <a:latin typeface="Arial" pitchFamily="34" charset="0"/>
            </a:endParaRPr>
          </a:p>
        </p:txBody>
      </p:sp>
      <p:pic>
        <p:nvPicPr>
          <p:cNvPr id="11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0800000" flipH="1" flipV="1">
            <a:off x="8737600" y="2209801"/>
            <a:ext cx="2438400" cy="682661"/>
          </a:xfrm>
          <a:prstGeom prst="rect">
            <a:avLst/>
          </a:prstGeom>
          <a:noFill/>
        </p:spPr>
      </p:pic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5670551" y="2336801"/>
            <a:ext cx="2484967" cy="321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lnSpc>
                <a:spcPct val="95000"/>
              </a:lnSpc>
            </a:pPr>
            <a:endParaRPr lang="en-US" sz="2200" b="1" dirty="0">
              <a:solidFill>
                <a:srgbClr val="000000"/>
              </a:solidFill>
              <a:latin typeface="Arial" pitchFamily="34" charset="0"/>
            </a:endParaRPr>
          </a:p>
        </p:txBody>
      </p:sp>
      <p:pic>
        <p:nvPicPr>
          <p:cNvPr id="13" name="Picture 1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0800000" flipH="1" flipV="1">
            <a:off x="11176001" y="2514600"/>
            <a:ext cx="812800" cy="33035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4" name="TextBox 23"/>
          <p:cNvSpPr txBox="1"/>
          <p:nvPr/>
        </p:nvSpPr>
        <p:spPr>
          <a:xfrm>
            <a:off x="9652000" y="2362200"/>
            <a:ext cx="11208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Self test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448800" y="3429000"/>
            <a:ext cx="14847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Input scan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448801" y="4495800"/>
            <a:ext cx="1531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Logic scan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47200" y="5486400"/>
            <a:ext cx="193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   Output</a:t>
            </a:r>
          </a:p>
          <a:p>
            <a:r>
              <a:rPr lang="en-US" sz="2000" dirty="0" smtClean="0"/>
              <a:t>     </a:t>
            </a:r>
            <a:r>
              <a:rPr lang="en-US" sz="2000" dirty="0" smtClean="0">
                <a:solidFill>
                  <a:srgbClr val="C00000"/>
                </a:solidFill>
              </a:rPr>
              <a:t>scan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87383" y="1224450"/>
            <a:ext cx="9522823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>
              <a:buNone/>
            </a:pPr>
            <a:r>
              <a:rPr lang="en-IN" sz="24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1)Self test:</a:t>
            </a:r>
            <a:r>
              <a:rPr lang="en-IN" sz="2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Testing of its own hardware and software for faults</a:t>
            </a:r>
            <a:r>
              <a:rPr lang="en-IN" sz="24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 smtClean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None/>
            </a:pPr>
            <a:endParaRPr lang="en-IN" sz="2400" b="1" dirty="0" smtClean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None/>
            </a:pPr>
            <a:endParaRPr lang="en-IN" sz="2400" b="1" dirty="0" smtClean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None/>
            </a:pPr>
            <a:r>
              <a:rPr lang="en-IN" sz="24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2)Input scan: </a:t>
            </a:r>
            <a:r>
              <a:rPr lang="en-IN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If there are no problems, PLC  will copy all the inputs</a:t>
            </a:r>
          </a:p>
          <a:p>
            <a:pPr marL="514350" lvl="0" indent="-514350">
              <a:buNone/>
            </a:pPr>
            <a:r>
              <a:rPr lang="en-IN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and copy their values into memory.</a:t>
            </a:r>
            <a:endParaRPr lang="en-US" sz="24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en-IN" sz="2400" b="1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en-IN" sz="24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3)Logic solve/scan: </a:t>
            </a:r>
            <a:r>
              <a:rPr lang="en-IN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Using inputs, the ladder logic program is solved</a:t>
            </a:r>
          </a:p>
          <a:p>
            <a:pPr lvl="0">
              <a:buNone/>
            </a:pPr>
            <a:r>
              <a:rPr lang="en-IN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once and outputs are updated.</a:t>
            </a:r>
            <a:endParaRPr lang="en-US" sz="24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IN" sz="2400" b="1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IN" sz="24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4)Output scan: </a:t>
            </a:r>
            <a:r>
              <a:rPr lang="en-IN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While solving logic the output values are updated </a:t>
            </a:r>
          </a:p>
          <a:p>
            <a:pPr>
              <a:buNone/>
            </a:pPr>
            <a:r>
              <a:rPr lang="en-IN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only in memory when ladder scan is done,  the</a:t>
            </a:r>
          </a:p>
          <a:p>
            <a:pPr>
              <a:buNone/>
            </a:pPr>
            <a:r>
              <a:rPr lang="en-IN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outputs will be updated using temporary values in </a:t>
            </a:r>
          </a:p>
          <a:p>
            <a:pPr>
              <a:buNone/>
            </a:pPr>
            <a:r>
              <a:rPr lang="en-IN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memory.                             </a:t>
            </a:r>
            <a:endParaRPr lang="en-US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4" grpId="0"/>
      <p:bldP spid="25" grpId="0"/>
      <p:bldP spid="26" grpId="0"/>
      <p:bldP spid="27" grpId="0"/>
      <p:bldP spid="20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2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7GrungeTextur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67000"/>
                <a:shade val="65000"/>
              </a:schemeClr>
              <a:schemeClr val="phClr">
                <a:tint val="10000"/>
                <a:satMod val="130000"/>
              </a:schemeClr>
            </a:duotone>
          </a:blip>
          <a:tile tx="0" ty="0" sx="60000" sy="59000" flip="none" algn="b"/>
        </a:blip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15000"/>
              </a:schemeClr>
              <a:schemeClr val="phClr">
                <a:tint val="34000"/>
              </a:schemeClr>
            </a:duotone>
          </a:blip>
          <a:tile tx="0" ty="0" sx="60000" sy="59000" flip="none" algn="b"/>
        </a:blipFill>
      </a:fillStyleLst>
      <a:lnStyleLst>
        <a:ln w="6350" cap="flat" cmpd="sng" algn="ctr">
          <a:solidFill>
            <a:schemeClr val="phClr">
              <a:tint val="7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Theme2" id="{831948A6-2DE3-4A3F-BC23-BFABCD0E0F36}" vid="{A93E4E39-C064-4AE9-81C0-A379A631CED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Theme2</Template>
  <TotalTime>546</TotalTime>
  <Words>661</Words>
  <Application>Microsoft Office PowerPoint</Application>
  <PresentationFormat>Custom</PresentationFormat>
  <Paragraphs>168</Paragraphs>
  <Slides>19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Theme2</vt:lpstr>
      <vt:lpstr>Slide 1</vt:lpstr>
      <vt:lpstr>Slide 2</vt:lpstr>
      <vt:lpstr>Slide 3</vt:lpstr>
      <vt:lpstr>Slide 4</vt:lpstr>
      <vt:lpstr>Slide 5</vt:lpstr>
      <vt:lpstr> What is PLC?</vt:lpstr>
      <vt:lpstr>Slide 7</vt:lpstr>
      <vt:lpstr>Slide 8</vt:lpstr>
      <vt:lpstr>PLC Operation Sequence : </vt:lpstr>
      <vt:lpstr>Programming Languages of PLC:</vt:lpstr>
      <vt:lpstr>Advanced Automation: SCADA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SUDIP MONDAL</dc:creator>
  <cp:lastModifiedBy>Sudip Mondal</cp:lastModifiedBy>
  <cp:revision>67</cp:revision>
  <dcterms:created xsi:type="dcterms:W3CDTF">2015-07-20T15:26:26Z</dcterms:created>
  <dcterms:modified xsi:type="dcterms:W3CDTF">2015-08-06T16:09:07Z</dcterms:modified>
</cp:coreProperties>
</file>